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42"/>
  </p:notesMasterIdLst>
  <p:sldIdLst>
    <p:sldId id="280" r:id="rId2"/>
    <p:sldId id="347" r:id="rId3"/>
    <p:sldId id="379" r:id="rId4"/>
    <p:sldId id="373" r:id="rId5"/>
    <p:sldId id="374" r:id="rId6"/>
    <p:sldId id="375" r:id="rId7"/>
    <p:sldId id="376" r:id="rId8"/>
    <p:sldId id="377" r:id="rId9"/>
    <p:sldId id="300" r:id="rId10"/>
    <p:sldId id="301" r:id="rId11"/>
    <p:sldId id="302" r:id="rId12"/>
    <p:sldId id="303" r:id="rId13"/>
    <p:sldId id="343" r:id="rId14"/>
    <p:sldId id="304" r:id="rId15"/>
    <p:sldId id="362" r:id="rId16"/>
    <p:sldId id="380" r:id="rId17"/>
    <p:sldId id="381" r:id="rId18"/>
    <p:sldId id="382" r:id="rId19"/>
    <p:sldId id="383" r:id="rId20"/>
    <p:sldId id="384" r:id="rId21"/>
    <p:sldId id="385" r:id="rId22"/>
    <p:sldId id="386" r:id="rId23"/>
    <p:sldId id="387" r:id="rId24"/>
    <p:sldId id="388" r:id="rId25"/>
    <p:sldId id="389" r:id="rId26"/>
    <p:sldId id="390" r:id="rId27"/>
    <p:sldId id="391" r:id="rId28"/>
    <p:sldId id="392" r:id="rId29"/>
    <p:sldId id="393" r:id="rId30"/>
    <p:sldId id="394" r:id="rId31"/>
    <p:sldId id="395" r:id="rId32"/>
    <p:sldId id="396" r:id="rId33"/>
    <p:sldId id="397" r:id="rId34"/>
    <p:sldId id="398" r:id="rId35"/>
    <p:sldId id="399" r:id="rId36"/>
    <p:sldId id="400" r:id="rId37"/>
    <p:sldId id="401" r:id="rId38"/>
    <p:sldId id="402" r:id="rId39"/>
    <p:sldId id="403" r:id="rId40"/>
    <p:sldId id="404" r:id="rId41"/>
  </p:sldIdLst>
  <p:sldSz cx="12192000" cy="6858000"/>
  <p:notesSz cx="6881813" cy="100028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0A2D7A1-4F35-794F-85C2-80E1D7C9F49B}">
          <p14:sldIdLst>
            <p14:sldId id="280"/>
            <p14:sldId id="347"/>
            <p14:sldId id="379"/>
            <p14:sldId id="373"/>
            <p14:sldId id="374"/>
            <p14:sldId id="375"/>
            <p14:sldId id="376"/>
            <p14:sldId id="377"/>
            <p14:sldId id="300"/>
            <p14:sldId id="301"/>
            <p14:sldId id="302"/>
            <p14:sldId id="303"/>
            <p14:sldId id="343"/>
            <p14:sldId id="304"/>
            <p14:sldId id="362"/>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Lst>
        </p14:section>
        <p14:section name="Unused" id="{0663978F-AEF2-F541-A215-883BB443B3A1}">
          <p14:sldIdLst/>
        </p14:section>
      </p14:sectionLst>
    </p:ex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7AC4"/>
    <a:srgbClr val="40B0CF"/>
    <a:srgbClr val="54B8FA"/>
    <a:srgbClr val="1D427E"/>
    <a:srgbClr val="027212"/>
    <a:srgbClr val="00B312"/>
    <a:srgbClr val="75D438"/>
    <a:srgbClr val="039417"/>
    <a:srgbClr val="282828"/>
    <a:srgbClr val="D633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43" autoAdjust="0"/>
    <p:restoredTop sz="81350" autoAdjust="0"/>
  </p:normalViewPr>
  <p:slideViewPr>
    <p:cSldViewPr snapToGrid="0" snapToObjects="1">
      <p:cViewPr varScale="1">
        <p:scale>
          <a:sx n="79" d="100"/>
          <a:sy n="79" d="100"/>
        </p:scale>
        <p:origin x="-1592" y="-96"/>
      </p:cViewPr>
      <p:guideLst>
        <p:guide orient="horz" pos="2160"/>
        <p:guide pos="3840"/>
      </p:guideLst>
    </p:cSldViewPr>
  </p:slideViewPr>
  <p:outlineViewPr>
    <p:cViewPr>
      <p:scale>
        <a:sx n="33" d="100"/>
        <a:sy n="33" d="100"/>
      </p:scale>
      <p:origin x="0" y="352"/>
    </p:cViewPr>
  </p:outlineViewPr>
  <p:notesTextViewPr>
    <p:cViewPr>
      <p:scale>
        <a:sx n="100" d="100"/>
        <a:sy n="100" d="100"/>
      </p:scale>
      <p:origin x="0" y="0"/>
    </p:cViewPr>
  </p:notesTextViewPr>
  <p:sorterViewPr>
    <p:cViewPr>
      <p:scale>
        <a:sx n="100" d="100"/>
        <a:sy n="100" d="100"/>
      </p:scale>
      <p:origin x="0" y="186"/>
    </p:cViewPr>
  </p:sorterViewPr>
  <p:notesViewPr>
    <p:cSldViewPr snapToGrid="0" snapToObjects="1">
      <p:cViewPr varScale="1">
        <p:scale>
          <a:sx n="60" d="100"/>
          <a:sy n="60" d="100"/>
        </p:scale>
        <p:origin x="-2562" y="-84"/>
      </p:cViewPr>
      <p:guideLst>
        <p:guide orient="horz" pos="3151"/>
        <p:guide pos="2168"/>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GB" dirty="0" smtClean="0"/>
              <a:t>Average </a:t>
            </a:r>
            <a:r>
              <a:rPr lang="en-GB" dirty="0"/>
              <a:t>number of targeted platforms</a:t>
            </a:r>
          </a:p>
        </c:rich>
      </c:tx>
      <c:overlay val="0"/>
    </c:title>
    <c:autoTitleDeleted val="0"/>
    <c:plotArea>
      <c:layout>
        <c:manualLayout>
          <c:layoutTarget val="inner"/>
          <c:xMode val="edge"/>
          <c:yMode val="edge"/>
          <c:x val="0.0480140893846602"/>
          <c:y val="0.145127788274009"/>
          <c:w val="0.931152577282006"/>
          <c:h val="0.679149166707726"/>
        </c:manualLayout>
      </c:layout>
      <c:barChart>
        <c:barDir val="col"/>
        <c:grouping val="stacked"/>
        <c:varyColors val="0"/>
        <c:ser>
          <c:idx val="0"/>
          <c:order val="0"/>
          <c:tx>
            <c:strRef>
              <c:f>Sheet1!$B$1</c:f>
              <c:strCache>
                <c:ptCount val="1"/>
                <c:pt idx="0">
                  <c:v>AVG number of targeted platoforms</c:v>
                </c:pt>
              </c:strCache>
            </c:strRef>
          </c:tx>
          <c:spPr>
            <a:solidFill>
              <a:srgbClr val="037AC4"/>
            </a:solidFill>
          </c:spPr>
          <c:invertIfNegative val="0"/>
          <c:dLbls>
            <c:dLbl>
              <c:idx val="1"/>
              <c:layout>
                <c:manualLayout>
                  <c:x val="0.0"/>
                  <c:y val="0.0252542939480503"/>
                </c:manualLayout>
              </c:layout>
              <c:showLegendKey val="0"/>
              <c:showVal val="1"/>
              <c:showCatName val="0"/>
              <c:showSerName val="0"/>
              <c:showPercent val="0"/>
              <c:showBubbleSize val="0"/>
            </c:dLbl>
            <c:dLbl>
              <c:idx val="2"/>
              <c:layout>
                <c:manualLayout>
                  <c:x val="0.00154320987654321"/>
                  <c:y val="0.0224482612871559"/>
                </c:manualLayout>
              </c:layout>
              <c:showLegendKey val="0"/>
              <c:showVal val="1"/>
              <c:showCatName val="0"/>
              <c:showSerName val="0"/>
              <c:showPercent val="0"/>
              <c:showBubbleSize val="0"/>
            </c:dLbl>
            <c:txPr>
              <a:bodyPr/>
              <a:lstStyle/>
              <a:p>
                <a:pPr>
                  <a:defRPr b="1">
                    <a:solidFill>
                      <a:schemeClr val="bg1"/>
                    </a:solidFill>
                  </a:defRPr>
                </a:pPr>
                <a:endParaRPr lang="en-US"/>
              </a:p>
            </c:txPr>
            <c:showLegendKey val="0"/>
            <c:showVal val="1"/>
            <c:showCatName val="0"/>
            <c:showSerName val="0"/>
            <c:showPercent val="0"/>
            <c:showBubbleSize val="0"/>
            <c:showLeaderLines val="0"/>
          </c:dLbls>
          <c:cat>
            <c:strRef>
              <c:f>Sheet1!$A$2:$A$5</c:f>
              <c:strCache>
                <c:ptCount val="4"/>
                <c:pt idx="0">
                  <c:v>Q3 2013</c:v>
                </c:pt>
                <c:pt idx="1">
                  <c:v>Q1 2014</c:v>
                </c:pt>
                <c:pt idx="2">
                  <c:v>Q3 2014</c:v>
                </c:pt>
                <c:pt idx="3">
                  <c:v>Q3 2014
(excl. game dev)</c:v>
                </c:pt>
              </c:strCache>
            </c:strRef>
          </c:cat>
          <c:val>
            <c:numRef>
              <c:f>Sheet1!$B$2:$B$5</c:f>
              <c:numCache>
                <c:formatCode>General</c:formatCode>
                <c:ptCount val="4"/>
                <c:pt idx="0">
                  <c:v>2.9</c:v>
                </c:pt>
                <c:pt idx="1">
                  <c:v>2.5</c:v>
                </c:pt>
                <c:pt idx="2">
                  <c:v>2.2</c:v>
                </c:pt>
              </c:numCache>
            </c:numRef>
          </c:val>
        </c:ser>
        <c:ser>
          <c:idx val="1"/>
          <c:order val="1"/>
          <c:tx>
            <c:strRef>
              <c:f>Sheet1!$C$1</c:f>
              <c:strCache>
                <c:ptCount val="1"/>
                <c:pt idx="0">
                  <c:v>AVG number of targeted platoforms2</c:v>
                </c:pt>
              </c:strCache>
            </c:strRef>
          </c:tx>
          <c:spPr>
            <a:solidFill>
              <a:srgbClr val="039417"/>
            </a:solidFill>
          </c:spPr>
          <c:invertIfNegative val="0"/>
          <c:dLbls>
            <c:txPr>
              <a:bodyPr/>
              <a:lstStyle/>
              <a:p>
                <a:pPr>
                  <a:defRPr b="1">
                    <a:solidFill>
                      <a:schemeClr val="bg1"/>
                    </a:solidFill>
                  </a:defRPr>
                </a:pPr>
                <a:endParaRPr lang="en-US"/>
              </a:p>
            </c:txPr>
            <c:showLegendKey val="0"/>
            <c:showVal val="1"/>
            <c:showCatName val="0"/>
            <c:showSerName val="0"/>
            <c:showPercent val="0"/>
            <c:showBubbleSize val="0"/>
            <c:showLeaderLines val="0"/>
          </c:dLbls>
          <c:cat>
            <c:strRef>
              <c:f>Sheet1!$A$2:$A$5</c:f>
              <c:strCache>
                <c:ptCount val="4"/>
                <c:pt idx="0">
                  <c:v>Q3 2013</c:v>
                </c:pt>
                <c:pt idx="1">
                  <c:v>Q1 2014</c:v>
                </c:pt>
                <c:pt idx="2">
                  <c:v>Q3 2014</c:v>
                </c:pt>
                <c:pt idx="3">
                  <c:v>Q3 2014
(excl. game dev)</c:v>
                </c:pt>
              </c:strCache>
            </c:strRef>
          </c:cat>
          <c:val>
            <c:numRef>
              <c:f>Sheet1!$C$2:$C$5</c:f>
              <c:numCache>
                <c:formatCode>General</c:formatCode>
                <c:ptCount val="4"/>
                <c:pt idx="3">
                  <c:v>1.75</c:v>
                </c:pt>
              </c:numCache>
            </c:numRef>
          </c:val>
        </c:ser>
        <c:dLbls>
          <c:showLegendKey val="0"/>
          <c:showVal val="0"/>
          <c:showCatName val="0"/>
          <c:showSerName val="0"/>
          <c:showPercent val="0"/>
          <c:showBubbleSize val="0"/>
        </c:dLbls>
        <c:gapWidth val="120"/>
        <c:overlap val="100"/>
        <c:axId val="-2140528376"/>
        <c:axId val="-2140539736"/>
      </c:barChart>
      <c:catAx>
        <c:axId val="-2140528376"/>
        <c:scaling>
          <c:orientation val="minMax"/>
        </c:scaling>
        <c:delete val="0"/>
        <c:axPos val="b"/>
        <c:majorTickMark val="out"/>
        <c:minorTickMark val="none"/>
        <c:tickLblPos val="nextTo"/>
        <c:crossAx val="-2140539736"/>
        <c:crosses val="autoZero"/>
        <c:auto val="1"/>
        <c:lblAlgn val="ctr"/>
        <c:lblOffset val="100"/>
        <c:noMultiLvlLbl val="0"/>
      </c:catAx>
      <c:valAx>
        <c:axId val="-2140539736"/>
        <c:scaling>
          <c:orientation val="minMax"/>
          <c:max val="3.0"/>
        </c:scaling>
        <c:delete val="0"/>
        <c:axPos val="l"/>
        <c:majorGridlines/>
        <c:numFmt formatCode="General" sourceLinked="1"/>
        <c:majorTickMark val="out"/>
        <c:minorTickMark val="none"/>
        <c:tickLblPos val="nextTo"/>
        <c:crossAx val="-214052837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AF5465-4814-4CC1-A0C0-0F62DAEB803A}" type="doc">
      <dgm:prSet loTypeId="urn:microsoft.com/office/officeart/2005/8/layout/lProcess2" loCatId="list" qsTypeId="urn:microsoft.com/office/officeart/2005/8/quickstyle/3d1" qsCatId="3D" csTypeId="urn:microsoft.com/office/officeart/2005/8/colors/colorful2" csCatId="colorful" phldr="1"/>
      <dgm:spPr/>
      <dgm:t>
        <a:bodyPr/>
        <a:lstStyle/>
        <a:p>
          <a:endParaRPr lang="en-GB"/>
        </a:p>
      </dgm:t>
    </dgm:pt>
    <dgm:pt modelId="{5779A928-F307-4D1B-822A-1173937A5D91}">
      <dgm:prSet phldrT="[Text]"/>
      <dgm:spPr>
        <a:solidFill>
          <a:srgbClr val="54B8FA"/>
        </a:solidFill>
      </dgm:spPr>
      <dgm:t>
        <a:bodyPr/>
        <a:lstStyle/>
        <a:p>
          <a:r>
            <a:rPr lang="en-GB" dirty="0" smtClean="0">
              <a:solidFill>
                <a:schemeClr val="bg1"/>
              </a:solidFill>
            </a:rPr>
            <a:t>JS Family</a:t>
          </a:r>
          <a:endParaRPr lang="en-GB" dirty="0">
            <a:solidFill>
              <a:schemeClr val="bg1"/>
            </a:solidFill>
          </a:endParaRPr>
        </a:p>
      </dgm:t>
    </dgm:pt>
    <dgm:pt modelId="{9330C029-1B17-4B61-8B73-3D89E411D1C3}" type="parTrans" cxnId="{6CCD8C06-0CBA-4443-A7EF-664003054C60}">
      <dgm:prSet/>
      <dgm:spPr/>
      <dgm:t>
        <a:bodyPr/>
        <a:lstStyle/>
        <a:p>
          <a:endParaRPr lang="en-GB"/>
        </a:p>
      </dgm:t>
    </dgm:pt>
    <dgm:pt modelId="{182DB7F3-E9CF-402E-89B0-A6848895F0E8}" type="sibTrans" cxnId="{6CCD8C06-0CBA-4443-A7EF-664003054C60}">
      <dgm:prSet/>
      <dgm:spPr/>
      <dgm:t>
        <a:bodyPr/>
        <a:lstStyle/>
        <a:p>
          <a:endParaRPr lang="en-GB"/>
        </a:p>
      </dgm:t>
    </dgm:pt>
    <dgm:pt modelId="{A6FE2DA5-8493-411A-841E-53555D9A6151}">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u="none" baseline="0" dirty="0" err="1" smtClean="0">
              <a:solidFill>
                <a:schemeClr val="bg1"/>
              </a:solidFill>
            </a:rPr>
            <a:t>KempoJS</a:t>
          </a:r>
          <a:r>
            <a:rPr lang="en-GB" u="none" baseline="0" dirty="0" smtClean="0">
              <a:solidFill>
                <a:schemeClr val="bg1"/>
              </a:solidFill>
            </a:rPr>
            <a:t> </a:t>
          </a:r>
          <a:endParaRPr lang="en-GB" dirty="0">
            <a:solidFill>
              <a:schemeClr val="bg1"/>
            </a:solidFill>
          </a:endParaRPr>
        </a:p>
      </dgm:t>
    </dgm:pt>
    <dgm:pt modelId="{D12614CC-B729-4209-ADDE-6F3D8B1CD5D6}" type="parTrans" cxnId="{1334AB1E-00AA-4AD4-AA6A-40C267E5432B}">
      <dgm:prSet/>
      <dgm:spPr/>
      <dgm:t>
        <a:bodyPr/>
        <a:lstStyle/>
        <a:p>
          <a:endParaRPr lang="en-GB"/>
        </a:p>
      </dgm:t>
    </dgm:pt>
    <dgm:pt modelId="{5E2831BF-3121-45A6-B250-CCF0E2AA0CEF}" type="sibTrans" cxnId="{1334AB1E-00AA-4AD4-AA6A-40C267E5432B}">
      <dgm:prSet/>
      <dgm:spPr/>
      <dgm:t>
        <a:bodyPr/>
        <a:lstStyle/>
        <a:p>
          <a:endParaRPr lang="en-GB"/>
        </a:p>
      </dgm:t>
    </dgm:pt>
    <dgm:pt modelId="{536A5ECD-BF90-44FD-A7FD-D66B5F3C6539}">
      <dgm:prSet phldrT="[Text]"/>
      <dgm:spPr>
        <a:solidFill>
          <a:srgbClr val="54B8FA"/>
        </a:solidFill>
      </dgm:spPr>
      <dgm:t>
        <a:bodyPr/>
        <a:lstStyle/>
        <a:p>
          <a:r>
            <a:rPr lang="en-GB" dirty="0" smtClean="0">
              <a:solidFill>
                <a:schemeClr val="bg1"/>
              </a:solidFill>
            </a:rPr>
            <a:t>Cross Family</a:t>
          </a:r>
          <a:endParaRPr lang="en-GB" dirty="0">
            <a:solidFill>
              <a:schemeClr val="bg1"/>
            </a:solidFill>
          </a:endParaRPr>
        </a:p>
      </dgm:t>
    </dgm:pt>
    <dgm:pt modelId="{8FC461CC-5303-472C-A6C2-314DF8EBA82E}" type="parTrans" cxnId="{18F91A36-7E39-4459-BFDA-F838E33A3468}">
      <dgm:prSet/>
      <dgm:spPr/>
      <dgm:t>
        <a:bodyPr/>
        <a:lstStyle/>
        <a:p>
          <a:endParaRPr lang="en-GB"/>
        </a:p>
      </dgm:t>
    </dgm:pt>
    <dgm:pt modelId="{3DFBE9BD-CFD1-48F5-AF96-1F4AD1F0362A}" type="sibTrans" cxnId="{18F91A36-7E39-4459-BFDA-F838E33A3468}">
      <dgm:prSet/>
      <dgm:spPr/>
      <dgm:t>
        <a:bodyPr/>
        <a:lstStyle/>
        <a:p>
          <a:endParaRPr lang="en-GB"/>
        </a:p>
      </dgm:t>
    </dgm:pt>
    <dgm:pt modelId="{AFCE3CB6-8238-4FB3-B92D-4D4FDCD5888D}">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dirty="0" err="1" smtClean="0">
              <a:solidFill>
                <a:schemeClr val="bg1"/>
              </a:solidFill>
            </a:rPr>
            <a:t>CrossFly</a:t>
          </a:r>
          <a:endParaRPr lang="en-GB" dirty="0">
            <a:solidFill>
              <a:schemeClr val="bg1"/>
            </a:solidFill>
          </a:endParaRPr>
        </a:p>
      </dgm:t>
    </dgm:pt>
    <dgm:pt modelId="{1532F709-1248-4E15-BCAD-AE5A9B757149}" type="parTrans" cxnId="{D6D785F5-B90D-4085-B59D-C24576BBE931}">
      <dgm:prSet/>
      <dgm:spPr/>
      <dgm:t>
        <a:bodyPr/>
        <a:lstStyle/>
        <a:p>
          <a:endParaRPr lang="en-GB"/>
        </a:p>
      </dgm:t>
    </dgm:pt>
    <dgm:pt modelId="{D8145952-9FD1-4FFD-8F6A-9F3BCBD5B69F}" type="sibTrans" cxnId="{D6D785F5-B90D-4085-B59D-C24576BBE931}">
      <dgm:prSet/>
      <dgm:spPr/>
      <dgm:t>
        <a:bodyPr/>
        <a:lstStyle/>
        <a:p>
          <a:endParaRPr lang="en-GB"/>
        </a:p>
      </dgm:t>
    </dgm:pt>
    <dgm:pt modelId="{C62256C8-B464-4ECE-91B9-1181C741F0D2}">
      <dgm:prSet phldrT="[Text]"/>
      <dgm:spPr>
        <a:solidFill>
          <a:srgbClr val="54B8FA"/>
        </a:solidFill>
      </dgm:spPr>
      <dgm:t>
        <a:bodyPr/>
        <a:lstStyle/>
        <a:p>
          <a:r>
            <a:rPr lang="en-GB" dirty="0" smtClean="0">
              <a:solidFill>
                <a:schemeClr val="bg1"/>
              </a:solidFill>
            </a:rPr>
            <a:t>Other</a:t>
          </a:r>
          <a:endParaRPr lang="en-GB" dirty="0">
            <a:solidFill>
              <a:schemeClr val="bg1"/>
            </a:solidFill>
          </a:endParaRPr>
        </a:p>
      </dgm:t>
    </dgm:pt>
    <dgm:pt modelId="{73C8AAE1-BB5E-4AA0-8234-C695A6BB6702}" type="parTrans" cxnId="{51E22FA1-99B4-412A-8107-F05B97952C83}">
      <dgm:prSet/>
      <dgm:spPr/>
      <dgm:t>
        <a:bodyPr/>
        <a:lstStyle/>
        <a:p>
          <a:endParaRPr lang="en-GB"/>
        </a:p>
      </dgm:t>
    </dgm:pt>
    <dgm:pt modelId="{893BC092-D328-43D0-BD2A-B4D114C9C5A7}" type="sibTrans" cxnId="{51E22FA1-99B4-412A-8107-F05B97952C83}">
      <dgm:prSet/>
      <dgm:spPr/>
      <dgm:t>
        <a:bodyPr/>
        <a:lstStyle/>
        <a:p>
          <a:endParaRPr lang="en-GB"/>
        </a:p>
      </dgm:t>
    </dgm:pt>
    <dgm:pt modelId="{8962DB9B-AA04-4492-B329-6AA910CBE75F}">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baseline="0" dirty="0" smtClean="0">
              <a:solidFill>
                <a:schemeClr val="bg1"/>
              </a:solidFill>
            </a:rPr>
            <a:t>Conjoin</a:t>
          </a:r>
          <a:endParaRPr lang="en-GB" dirty="0">
            <a:solidFill>
              <a:schemeClr val="bg1"/>
            </a:solidFill>
          </a:endParaRPr>
        </a:p>
      </dgm:t>
    </dgm:pt>
    <dgm:pt modelId="{931596E2-E8F6-4B3F-BE5E-B58C6E6BDD4A}" type="parTrans" cxnId="{494BEF06-062C-4476-B1F3-F3853DF38F51}">
      <dgm:prSet/>
      <dgm:spPr/>
      <dgm:t>
        <a:bodyPr/>
        <a:lstStyle/>
        <a:p>
          <a:endParaRPr lang="en-GB"/>
        </a:p>
      </dgm:t>
    </dgm:pt>
    <dgm:pt modelId="{275A00F4-0A6A-45DA-ADEE-B074F3845B5A}" type="sibTrans" cxnId="{494BEF06-062C-4476-B1F3-F3853DF38F51}">
      <dgm:prSet/>
      <dgm:spPr/>
      <dgm:t>
        <a:bodyPr/>
        <a:lstStyle/>
        <a:p>
          <a:endParaRPr lang="en-GB"/>
        </a:p>
      </dgm:t>
    </dgm:pt>
    <dgm:pt modelId="{C4A73081-6258-44B7-9112-AA74A27837E1}">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u="none" baseline="0" dirty="0" err="1" smtClean="0">
              <a:solidFill>
                <a:schemeClr val="bg1"/>
              </a:solidFill>
            </a:rPr>
            <a:t>NaturalizeJS</a:t>
          </a:r>
          <a:endParaRPr lang="en-GB" dirty="0">
            <a:solidFill>
              <a:schemeClr val="bg1"/>
            </a:solidFill>
          </a:endParaRPr>
        </a:p>
      </dgm:t>
    </dgm:pt>
    <dgm:pt modelId="{6BE0C87B-37C6-4CF4-A152-9BBA52936517}" type="parTrans" cxnId="{5976B7CD-04A3-439C-BFC5-EDD9DF1BB107}">
      <dgm:prSet/>
      <dgm:spPr/>
      <dgm:t>
        <a:bodyPr/>
        <a:lstStyle/>
        <a:p>
          <a:endParaRPr lang="en-GB"/>
        </a:p>
      </dgm:t>
    </dgm:pt>
    <dgm:pt modelId="{86689007-E102-4FE2-8C00-B365DD804A76}" type="sibTrans" cxnId="{5976B7CD-04A3-439C-BFC5-EDD9DF1BB107}">
      <dgm:prSet/>
      <dgm:spPr/>
      <dgm:t>
        <a:bodyPr/>
        <a:lstStyle/>
        <a:p>
          <a:endParaRPr lang="en-GB"/>
        </a:p>
      </dgm:t>
    </dgm:pt>
    <dgm:pt modelId="{CEA9184F-A094-4EAA-B51D-EF3BE8DF504D}">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u="none" baseline="0" dirty="0" err="1" smtClean="0">
              <a:solidFill>
                <a:schemeClr val="bg1"/>
              </a:solidFill>
            </a:rPr>
            <a:t>UniversalJS</a:t>
          </a:r>
          <a:endParaRPr lang="en-GB" dirty="0">
            <a:solidFill>
              <a:schemeClr val="bg1"/>
            </a:solidFill>
          </a:endParaRPr>
        </a:p>
      </dgm:t>
    </dgm:pt>
    <dgm:pt modelId="{FCC6C2B4-14E5-4DBB-97D6-E04CC141C901}" type="parTrans" cxnId="{6EF11A3E-94C2-4A5B-AFD2-E2DB8C1486F1}">
      <dgm:prSet/>
      <dgm:spPr/>
      <dgm:t>
        <a:bodyPr/>
        <a:lstStyle/>
        <a:p>
          <a:endParaRPr lang="en-GB"/>
        </a:p>
      </dgm:t>
    </dgm:pt>
    <dgm:pt modelId="{FA46D1D1-7C3F-4D22-B186-DE53092488B9}" type="sibTrans" cxnId="{6EF11A3E-94C2-4A5B-AFD2-E2DB8C1486F1}">
      <dgm:prSet/>
      <dgm:spPr/>
      <dgm:t>
        <a:bodyPr/>
        <a:lstStyle/>
        <a:p>
          <a:endParaRPr lang="en-GB"/>
        </a:p>
      </dgm:t>
    </dgm:pt>
    <dgm:pt modelId="{5BD58E0A-7E6B-4D71-9067-0BEE80C739B0}">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u="none" baseline="0" dirty="0" err="1" smtClean="0">
              <a:solidFill>
                <a:schemeClr val="bg1"/>
              </a:solidFill>
            </a:rPr>
            <a:t>NativeJS</a:t>
          </a:r>
          <a:endParaRPr lang="en-GB" dirty="0">
            <a:solidFill>
              <a:schemeClr val="bg1"/>
            </a:solidFill>
          </a:endParaRPr>
        </a:p>
      </dgm:t>
    </dgm:pt>
    <dgm:pt modelId="{124FD9A0-5836-46F2-8E83-73852E60555E}" type="parTrans" cxnId="{0D0B209A-3AFD-4829-A7C4-A049C194A0F2}">
      <dgm:prSet/>
      <dgm:spPr/>
      <dgm:t>
        <a:bodyPr/>
        <a:lstStyle/>
        <a:p>
          <a:endParaRPr lang="en-GB"/>
        </a:p>
      </dgm:t>
    </dgm:pt>
    <dgm:pt modelId="{2D2640E4-5926-475F-8F36-824862511EF4}" type="sibTrans" cxnId="{0D0B209A-3AFD-4829-A7C4-A049C194A0F2}">
      <dgm:prSet/>
      <dgm:spPr/>
      <dgm:t>
        <a:bodyPr/>
        <a:lstStyle/>
        <a:p>
          <a:endParaRPr lang="en-GB"/>
        </a:p>
      </dgm:t>
    </dgm:pt>
    <dgm:pt modelId="{527A4AA3-BD29-4C07-9E70-1CA20691DBE7}">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baseline="0" dirty="0" err="1" smtClean="0">
              <a:solidFill>
                <a:schemeClr val="bg1"/>
              </a:solidFill>
            </a:rPr>
            <a:t>CrossFire</a:t>
          </a:r>
          <a:endParaRPr lang="en-GB" dirty="0">
            <a:solidFill>
              <a:schemeClr val="bg1"/>
            </a:solidFill>
          </a:endParaRPr>
        </a:p>
      </dgm:t>
    </dgm:pt>
    <dgm:pt modelId="{34559E8B-EA06-4B84-B73E-2EC7B48CCC25}" type="parTrans" cxnId="{15126D7E-3E7F-4DD5-92B6-2BF929925CA6}">
      <dgm:prSet/>
      <dgm:spPr/>
      <dgm:t>
        <a:bodyPr/>
        <a:lstStyle/>
        <a:p>
          <a:endParaRPr lang="en-GB"/>
        </a:p>
      </dgm:t>
    </dgm:pt>
    <dgm:pt modelId="{D3239AF4-458D-4082-AE7D-1E5AA82A5120}" type="sibTrans" cxnId="{15126D7E-3E7F-4DD5-92B6-2BF929925CA6}">
      <dgm:prSet/>
      <dgm:spPr/>
      <dgm:t>
        <a:bodyPr/>
        <a:lstStyle/>
        <a:p>
          <a:endParaRPr lang="en-GB"/>
        </a:p>
      </dgm:t>
    </dgm:pt>
    <dgm:pt modelId="{B38DBCA9-3A6A-4D92-B70D-339E21525C4E}">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baseline="0" dirty="0" err="1" smtClean="0">
              <a:solidFill>
                <a:schemeClr val="bg1"/>
              </a:solidFill>
            </a:rPr>
            <a:t>CrossCompile</a:t>
          </a:r>
          <a:r>
            <a:rPr lang="en-GB" baseline="0" dirty="0" smtClean="0">
              <a:solidFill>
                <a:schemeClr val="bg1"/>
              </a:solidFill>
            </a:rPr>
            <a:t> </a:t>
          </a:r>
          <a:endParaRPr lang="en-GB" dirty="0">
            <a:solidFill>
              <a:schemeClr val="bg1"/>
            </a:solidFill>
          </a:endParaRPr>
        </a:p>
      </dgm:t>
    </dgm:pt>
    <dgm:pt modelId="{E0AE9D98-7978-4E62-9360-4893576130BC}" type="parTrans" cxnId="{6C9A91E4-0C62-43A6-99F4-C8012E3D6B57}">
      <dgm:prSet/>
      <dgm:spPr/>
      <dgm:t>
        <a:bodyPr/>
        <a:lstStyle/>
        <a:p>
          <a:endParaRPr lang="en-GB"/>
        </a:p>
      </dgm:t>
    </dgm:pt>
    <dgm:pt modelId="{0C6AED70-B4AD-456D-8568-88BB2C34566F}" type="sibTrans" cxnId="{6C9A91E4-0C62-43A6-99F4-C8012E3D6B57}">
      <dgm:prSet/>
      <dgm:spPr/>
      <dgm:t>
        <a:bodyPr/>
        <a:lstStyle/>
        <a:p>
          <a:endParaRPr lang="en-GB"/>
        </a:p>
      </dgm:t>
    </dgm:pt>
    <dgm:pt modelId="{40A4D3E5-B9EB-48B6-BA60-DA379222D129}">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baseline="0" dirty="0" err="1" smtClean="0">
              <a:solidFill>
                <a:schemeClr val="bg1"/>
              </a:solidFill>
            </a:rPr>
            <a:t>ScriptBridge</a:t>
          </a:r>
          <a:endParaRPr lang="en-GB" dirty="0">
            <a:solidFill>
              <a:schemeClr val="bg1"/>
            </a:solidFill>
          </a:endParaRPr>
        </a:p>
      </dgm:t>
    </dgm:pt>
    <dgm:pt modelId="{E0CFD032-AB4F-417B-A79F-76DF482151E8}" type="parTrans" cxnId="{0C92BC0B-6581-4CF3-A990-CC70B9E4439A}">
      <dgm:prSet/>
      <dgm:spPr/>
      <dgm:t>
        <a:bodyPr/>
        <a:lstStyle/>
        <a:p>
          <a:endParaRPr lang="en-GB"/>
        </a:p>
      </dgm:t>
    </dgm:pt>
    <dgm:pt modelId="{3C5BBF77-50AA-45CA-B747-2D2762F37E6E}" type="sibTrans" cxnId="{0C92BC0B-6581-4CF3-A990-CC70B9E4439A}">
      <dgm:prSet/>
      <dgm:spPr/>
      <dgm:t>
        <a:bodyPr/>
        <a:lstStyle/>
        <a:p>
          <a:endParaRPr lang="en-GB"/>
        </a:p>
      </dgm:t>
    </dgm:pt>
    <dgm:pt modelId="{250E1B21-3EDA-47E5-A37C-CC07142A55DD}">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baseline="0" dirty="0" err="1" smtClean="0">
              <a:solidFill>
                <a:schemeClr val="bg1"/>
              </a:solidFill>
            </a:rPr>
            <a:t>ScriptGap</a:t>
          </a:r>
          <a:endParaRPr lang="en-GB" dirty="0">
            <a:solidFill>
              <a:schemeClr val="bg1"/>
            </a:solidFill>
          </a:endParaRPr>
        </a:p>
      </dgm:t>
    </dgm:pt>
    <dgm:pt modelId="{2C531E37-C749-4F45-9541-D852972EF449}" type="parTrans" cxnId="{8B4E1C99-99F4-4AFF-A157-2F43C93DA070}">
      <dgm:prSet/>
      <dgm:spPr/>
      <dgm:t>
        <a:bodyPr/>
        <a:lstStyle/>
        <a:p>
          <a:endParaRPr lang="en-GB"/>
        </a:p>
      </dgm:t>
    </dgm:pt>
    <dgm:pt modelId="{7728CC10-ACAD-441D-BF0A-CB51560B499C}" type="sibTrans" cxnId="{8B4E1C99-99F4-4AFF-A157-2F43C93DA070}">
      <dgm:prSet/>
      <dgm:spPr/>
      <dgm:t>
        <a:bodyPr/>
        <a:lstStyle/>
        <a:p>
          <a:endParaRPr lang="en-GB"/>
        </a:p>
      </dgm:t>
    </dgm:pt>
    <dgm:pt modelId="{9539BFFC-4D2C-4161-9075-D84EA38A4EE7}">
      <dgm:prSet phldrT="[Text]"/>
      <dgm:spPr>
        <a:solidFill>
          <a:srgbClr val="54B8FA"/>
        </a:solidFill>
      </dgm:spPr>
      <dgm:t>
        <a:bodyPr/>
        <a:lstStyle/>
        <a:p>
          <a:r>
            <a:rPr lang="en-GB" dirty="0" smtClean="0">
              <a:solidFill>
                <a:schemeClr val="bg1"/>
              </a:solidFill>
            </a:rPr>
            <a:t>Serious Candidate</a:t>
          </a:r>
          <a:endParaRPr lang="en-GB" dirty="0">
            <a:solidFill>
              <a:schemeClr val="bg1"/>
            </a:solidFill>
          </a:endParaRPr>
        </a:p>
      </dgm:t>
    </dgm:pt>
    <dgm:pt modelId="{B7F4455E-9352-4117-84F9-4D69790BA0EB}" type="parTrans" cxnId="{DCF8AF08-8121-4637-B44E-5B9D6DCBC8FE}">
      <dgm:prSet/>
      <dgm:spPr/>
      <dgm:t>
        <a:bodyPr/>
        <a:lstStyle/>
        <a:p>
          <a:endParaRPr lang="en-GB"/>
        </a:p>
      </dgm:t>
    </dgm:pt>
    <dgm:pt modelId="{173ED742-5A55-4DFA-94E2-4B82BE40D68B}" type="sibTrans" cxnId="{DCF8AF08-8121-4637-B44E-5B9D6DCBC8FE}">
      <dgm:prSet/>
      <dgm:spPr/>
      <dgm:t>
        <a:bodyPr/>
        <a:lstStyle/>
        <a:p>
          <a:endParaRPr lang="en-GB"/>
        </a:p>
      </dgm:t>
    </dgm:pt>
    <dgm:pt modelId="{78D10B1B-D506-4845-8ADB-5855D54E825F}">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dirty="0" err="1" smtClean="0">
              <a:solidFill>
                <a:schemeClr val="bg1"/>
              </a:solidFill>
            </a:rPr>
            <a:t>xCompile</a:t>
          </a:r>
          <a:endParaRPr lang="en-GB" dirty="0">
            <a:solidFill>
              <a:schemeClr val="bg1"/>
            </a:solidFill>
          </a:endParaRPr>
        </a:p>
      </dgm:t>
    </dgm:pt>
    <dgm:pt modelId="{0626A2DB-E3C3-4AE5-B3E1-73451683C7E9}" type="parTrans" cxnId="{365F492C-DCBD-401B-B44A-F29423D694F9}">
      <dgm:prSet/>
      <dgm:spPr/>
      <dgm:t>
        <a:bodyPr/>
        <a:lstStyle/>
        <a:p>
          <a:endParaRPr lang="en-GB"/>
        </a:p>
      </dgm:t>
    </dgm:pt>
    <dgm:pt modelId="{3202B89F-1E48-40FC-8DB9-8F201FD2F81E}" type="sibTrans" cxnId="{365F492C-DCBD-401B-B44A-F29423D694F9}">
      <dgm:prSet/>
      <dgm:spPr/>
      <dgm:t>
        <a:bodyPr/>
        <a:lstStyle/>
        <a:p>
          <a:endParaRPr lang="en-GB"/>
        </a:p>
      </dgm:t>
    </dgm:pt>
    <dgm:pt modelId="{6D487CAF-7825-1241-8335-ADE3010948DE}">
      <dgm:prSet phldrT="[Text]">
        <dgm:style>
          <a:lnRef idx="2">
            <a:schemeClr val="dk1"/>
          </a:lnRef>
          <a:fillRef idx="1">
            <a:schemeClr val="lt1"/>
          </a:fillRef>
          <a:effectRef idx="0">
            <a:schemeClr val="dk1"/>
          </a:effectRef>
          <a:fontRef idx="minor">
            <a:schemeClr val="dk1"/>
          </a:fontRef>
        </dgm:style>
      </dgm:prSet>
      <dgm:spPr>
        <a:solidFill>
          <a:srgbClr val="037AC4"/>
        </a:solidFill>
        <a:ln>
          <a:noFill/>
        </a:ln>
      </dgm:spPr>
      <dgm:t>
        <a:bodyPr/>
        <a:lstStyle/>
        <a:p>
          <a:r>
            <a:rPr lang="en-GB" dirty="0" smtClean="0">
              <a:solidFill>
                <a:schemeClr val="bg1"/>
              </a:solidFill>
            </a:rPr>
            <a:t>J2SN</a:t>
          </a:r>
          <a:endParaRPr lang="en-GB" dirty="0">
            <a:solidFill>
              <a:schemeClr val="bg1"/>
            </a:solidFill>
          </a:endParaRPr>
        </a:p>
      </dgm:t>
    </dgm:pt>
    <dgm:pt modelId="{562F9D31-0B98-1B42-A5B0-54CE287AB92D}" type="parTrans" cxnId="{C2E2E012-0D36-0F4D-98CF-C98F3680EE24}">
      <dgm:prSet/>
      <dgm:spPr/>
      <dgm:t>
        <a:bodyPr/>
        <a:lstStyle/>
        <a:p>
          <a:endParaRPr lang="en-US"/>
        </a:p>
      </dgm:t>
    </dgm:pt>
    <dgm:pt modelId="{CD8DC4DE-1551-BD46-90EA-D4CE28C9D0DD}" type="sibTrans" cxnId="{C2E2E012-0D36-0F4D-98CF-C98F3680EE24}">
      <dgm:prSet/>
      <dgm:spPr/>
      <dgm:t>
        <a:bodyPr/>
        <a:lstStyle/>
        <a:p>
          <a:endParaRPr lang="en-US"/>
        </a:p>
      </dgm:t>
    </dgm:pt>
    <dgm:pt modelId="{CCFEA3C8-9FBA-444C-85A5-F11610E9B269}" type="pres">
      <dgm:prSet presAssocID="{F1AF5465-4814-4CC1-A0C0-0F62DAEB803A}" presName="theList" presStyleCnt="0">
        <dgm:presLayoutVars>
          <dgm:dir/>
          <dgm:animLvl val="lvl"/>
          <dgm:resizeHandles val="exact"/>
        </dgm:presLayoutVars>
      </dgm:prSet>
      <dgm:spPr/>
      <dgm:t>
        <a:bodyPr/>
        <a:lstStyle/>
        <a:p>
          <a:endParaRPr lang="en-US"/>
        </a:p>
      </dgm:t>
    </dgm:pt>
    <dgm:pt modelId="{98AEAE8E-77AF-4DBF-944C-1106C61139D3}" type="pres">
      <dgm:prSet presAssocID="{5779A928-F307-4D1B-822A-1173937A5D91}" presName="compNode" presStyleCnt="0"/>
      <dgm:spPr/>
    </dgm:pt>
    <dgm:pt modelId="{8512ACF1-DC02-4099-A671-C2FDBFD73BE8}" type="pres">
      <dgm:prSet presAssocID="{5779A928-F307-4D1B-822A-1173937A5D91}" presName="aNode" presStyleLbl="bgShp" presStyleIdx="0" presStyleCnt="4"/>
      <dgm:spPr/>
      <dgm:t>
        <a:bodyPr/>
        <a:lstStyle/>
        <a:p>
          <a:endParaRPr lang="en-US"/>
        </a:p>
      </dgm:t>
    </dgm:pt>
    <dgm:pt modelId="{1B5252A2-9AB9-4613-9BD2-FA5755122887}" type="pres">
      <dgm:prSet presAssocID="{5779A928-F307-4D1B-822A-1173937A5D91}" presName="textNode" presStyleLbl="bgShp" presStyleIdx="0" presStyleCnt="4"/>
      <dgm:spPr/>
      <dgm:t>
        <a:bodyPr/>
        <a:lstStyle/>
        <a:p>
          <a:endParaRPr lang="en-US"/>
        </a:p>
      </dgm:t>
    </dgm:pt>
    <dgm:pt modelId="{D6D650F7-34BC-4B4C-8DDC-42203D080A59}" type="pres">
      <dgm:prSet presAssocID="{5779A928-F307-4D1B-822A-1173937A5D91}" presName="compChildNode" presStyleCnt="0"/>
      <dgm:spPr/>
    </dgm:pt>
    <dgm:pt modelId="{62BD0A39-C3B4-430A-872C-F588F3BB7241}" type="pres">
      <dgm:prSet presAssocID="{5779A928-F307-4D1B-822A-1173937A5D91}" presName="theInnerList" presStyleCnt="0"/>
      <dgm:spPr/>
    </dgm:pt>
    <dgm:pt modelId="{EC02F206-2779-4925-B91B-DD724D1F32D2}" type="pres">
      <dgm:prSet presAssocID="{A6FE2DA5-8493-411A-841E-53555D9A6151}" presName="childNode" presStyleLbl="node1" presStyleIdx="0" presStyleCnt="12">
        <dgm:presLayoutVars>
          <dgm:bulletEnabled val="1"/>
        </dgm:presLayoutVars>
      </dgm:prSet>
      <dgm:spPr/>
      <dgm:t>
        <a:bodyPr/>
        <a:lstStyle/>
        <a:p>
          <a:endParaRPr lang="en-US"/>
        </a:p>
      </dgm:t>
    </dgm:pt>
    <dgm:pt modelId="{F1C3CEC1-C004-41BA-AAC9-DB29817B9DEE}" type="pres">
      <dgm:prSet presAssocID="{A6FE2DA5-8493-411A-841E-53555D9A6151}" presName="aSpace2" presStyleCnt="0"/>
      <dgm:spPr/>
    </dgm:pt>
    <dgm:pt modelId="{5F717C65-A834-487E-9B78-A3051867CCF8}" type="pres">
      <dgm:prSet presAssocID="{C4A73081-6258-44B7-9112-AA74A27837E1}" presName="childNode" presStyleLbl="node1" presStyleIdx="1" presStyleCnt="12">
        <dgm:presLayoutVars>
          <dgm:bulletEnabled val="1"/>
        </dgm:presLayoutVars>
      </dgm:prSet>
      <dgm:spPr/>
      <dgm:t>
        <a:bodyPr/>
        <a:lstStyle/>
        <a:p>
          <a:endParaRPr lang="en-US"/>
        </a:p>
      </dgm:t>
    </dgm:pt>
    <dgm:pt modelId="{55321D80-5387-41CC-8A47-DD15DF929E67}" type="pres">
      <dgm:prSet presAssocID="{C4A73081-6258-44B7-9112-AA74A27837E1}" presName="aSpace2" presStyleCnt="0"/>
      <dgm:spPr/>
    </dgm:pt>
    <dgm:pt modelId="{EBEB552C-930C-47BC-84B7-D2494923FB32}" type="pres">
      <dgm:prSet presAssocID="{CEA9184F-A094-4EAA-B51D-EF3BE8DF504D}" presName="childNode" presStyleLbl="node1" presStyleIdx="2" presStyleCnt="12">
        <dgm:presLayoutVars>
          <dgm:bulletEnabled val="1"/>
        </dgm:presLayoutVars>
      </dgm:prSet>
      <dgm:spPr/>
      <dgm:t>
        <a:bodyPr/>
        <a:lstStyle/>
        <a:p>
          <a:endParaRPr lang="en-US"/>
        </a:p>
      </dgm:t>
    </dgm:pt>
    <dgm:pt modelId="{7F98C163-64DC-46F9-BA99-30C9DE123256}" type="pres">
      <dgm:prSet presAssocID="{CEA9184F-A094-4EAA-B51D-EF3BE8DF504D}" presName="aSpace2" presStyleCnt="0"/>
      <dgm:spPr/>
    </dgm:pt>
    <dgm:pt modelId="{E9D4275D-E30E-4715-820B-F62E0902F238}" type="pres">
      <dgm:prSet presAssocID="{5BD58E0A-7E6B-4D71-9067-0BEE80C739B0}" presName="childNode" presStyleLbl="node1" presStyleIdx="3" presStyleCnt="12">
        <dgm:presLayoutVars>
          <dgm:bulletEnabled val="1"/>
        </dgm:presLayoutVars>
      </dgm:prSet>
      <dgm:spPr/>
      <dgm:t>
        <a:bodyPr/>
        <a:lstStyle/>
        <a:p>
          <a:endParaRPr lang="en-US"/>
        </a:p>
      </dgm:t>
    </dgm:pt>
    <dgm:pt modelId="{762C0972-B1AE-475A-A008-E0F4B662B2CE}" type="pres">
      <dgm:prSet presAssocID="{5779A928-F307-4D1B-822A-1173937A5D91}" presName="aSpace" presStyleCnt="0"/>
      <dgm:spPr/>
    </dgm:pt>
    <dgm:pt modelId="{CF05482F-EA2B-470C-BBBC-3708452EDEFF}" type="pres">
      <dgm:prSet presAssocID="{536A5ECD-BF90-44FD-A7FD-D66B5F3C6539}" presName="compNode" presStyleCnt="0"/>
      <dgm:spPr/>
    </dgm:pt>
    <dgm:pt modelId="{8FBC7AA2-24DB-464A-AEA8-D0A72A34B320}" type="pres">
      <dgm:prSet presAssocID="{536A5ECD-BF90-44FD-A7FD-D66B5F3C6539}" presName="aNode" presStyleLbl="bgShp" presStyleIdx="1" presStyleCnt="4"/>
      <dgm:spPr/>
      <dgm:t>
        <a:bodyPr/>
        <a:lstStyle/>
        <a:p>
          <a:endParaRPr lang="en-US"/>
        </a:p>
      </dgm:t>
    </dgm:pt>
    <dgm:pt modelId="{9D06D3F6-74E3-4A14-83CD-EEBEC32FAFC9}" type="pres">
      <dgm:prSet presAssocID="{536A5ECD-BF90-44FD-A7FD-D66B5F3C6539}" presName="textNode" presStyleLbl="bgShp" presStyleIdx="1" presStyleCnt="4"/>
      <dgm:spPr/>
      <dgm:t>
        <a:bodyPr/>
        <a:lstStyle/>
        <a:p>
          <a:endParaRPr lang="en-US"/>
        </a:p>
      </dgm:t>
    </dgm:pt>
    <dgm:pt modelId="{5816B1AE-4E16-46E9-BA5F-3DA4A73E146C}" type="pres">
      <dgm:prSet presAssocID="{536A5ECD-BF90-44FD-A7FD-D66B5F3C6539}" presName="compChildNode" presStyleCnt="0"/>
      <dgm:spPr/>
    </dgm:pt>
    <dgm:pt modelId="{74258034-8307-4267-8C5C-E1CFF043B213}" type="pres">
      <dgm:prSet presAssocID="{536A5ECD-BF90-44FD-A7FD-D66B5F3C6539}" presName="theInnerList" presStyleCnt="0"/>
      <dgm:spPr/>
    </dgm:pt>
    <dgm:pt modelId="{479BF380-B86D-492D-8F65-145E80D7ABE6}" type="pres">
      <dgm:prSet presAssocID="{AFCE3CB6-8238-4FB3-B92D-4D4FDCD5888D}" presName="childNode" presStyleLbl="node1" presStyleIdx="4" presStyleCnt="12">
        <dgm:presLayoutVars>
          <dgm:bulletEnabled val="1"/>
        </dgm:presLayoutVars>
      </dgm:prSet>
      <dgm:spPr/>
      <dgm:t>
        <a:bodyPr/>
        <a:lstStyle/>
        <a:p>
          <a:endParaRPr lang="en-US"/>
        </a:p>
      </dgm:t>
    </dgm:pt>
    <dgm:pt modelId="{1658F1D4-E294-4985-9A6E-F284BA45A20C}" type="pres">
      <dgm:prSet presAssocID="{AFCE3CB6-8238-4FB3-B92D-4D4FDCD5888D}" presName="aSpace2" presStyleCnt="0"/>
      <dgm:spPr/>
    </dgm:pt>
    <dgm:pt modelId="{FD607770-D304-4E94-A657-110042EA7D03}" type="pres">
      <dgm:prSet presAssocID="{527A4AA3-BD29-4C07-9E70-1CA20691DBE7}" presName="childNode" presStyleLbl="node1" presStyleIdx="5" presStyleCnt="12">
        <dgm:presLayoutVars>
          <dgm:bulletEnabled val="1"/>
        </dgm:presLayoutVars>
      </dgm:prSet>
      <dgm:spPr/>
      <dgm:t>
        <a:bodyPr/>
        <a:lstStyle/>
        <a:p>
          <a:endParaRPr lang="en-US"/>
        </a:p>
      </dgm:t>
    </dgm:pt>
    <dgm:pt modelId="{C3C45D6A-7BF2-4583-BFDD-B8314ECAEBF2}" type="pres">
      <dgm:prSet presAssocID="{527A4AA3-BD29-4C07-9E70-1CA20691DBE7}" presName="aSpace2" presStyleCnt="0"/>
      <dgm:spPr/>
    </dgm:pt>
    <dgm:pt modelId="{242BFDCA-69A5-485A-83ED-751BCEFE2F93}" type="pres">
      <dgm:prSet presAssocID="{B38DBCA9-3A6A-4D92-B70D-339E21525C4E}" presName="childNode" presStyleLbl="node1" presStyleIdx="6" presStyleCnt="12">
        <dgm:presLayoutVars>
          <dgm:bulletEnabled val="1"/>
        </dgm:presLayoutVars>
      </dgm:prSet>
      <dgm:spPr/>
      <dgm:t>
        <a:bodyPr/>
        <a:lstStyle/>
        <a:p>
          <a:endParaRPr lang="en-US"/>
        </a:p>
      </dgm:t>
    </dgm:pt>
    <dgm:pt modelId="{D1868A04-0F1D-41E8-BD30-36DFD27E11FB}" type="pres">
      <dgm:prSet presAssocID="{536A5ECD-BF90-44FD-A7FD-D66B5F3C6539}" presName="aSpace" presStyleCnt="0"/>
      <dgm:spPr/>
    </dgm:pt>
    <dgm:pt modelId="{1FEDEC7C-93A7-4681-934D-9FED2591E912}" type="pres">
      <dgm:prSet presAssocID="{C62256C8-B464-4ECE-91B9-1181C741F0D2}" presName="compNode" presStyleCnt="0"/>
      <dgm:spPr/>
    </dgm:pt>
    <dgm:pt modelId="{F50B573E-713C-4303-AC13-66AD5A0DD2C0}" type="pres">
      <dgm:prSet presAssocID="{C62256C8-B464-4ECE-91B9-1181C741F0D2}" presName="aNode" presStyleLbl="bgShp" presStyleIdx="2" presStyleCnt="4"/>
      <dgm:spPr/>
      <dgm:t>
        <a:bodyPr/>
        <a:lstStyle/>
        <a:p>
          <a:endParaRPr lang="en-US"/>
        </a:p>
      </dgm:t>
    </dgm:pt>
    <dgm:pt modelId="{6ADB9576-0AC6-43FB-8691-2A41445D8E58}" type="pres">
      <dgm:prSet presAssocID="{C62256C8-B464-4ECE-91B9-1181C741F0D2}" presName="textNode" presStyleLbl="bgShp" presStyleIdx="2" presStyleCnt="4"/>
      <dgm:spPr/>
      <dgm:t>
        <a:bodyPr/>
        <a:lstStyle/>
        <a:p>
          <a:endParaRPr lang="en-US"/>
        </a:p>
      </dgm:t>
    </dgm:pt>
    <dgm:pt modelId="{4B81F64D-F04D-4B67-A729-5BDC5DAB5C0B}" type="pres">
      <dgm:prSet presAssocID="{C62256C8-B464-4ECE-91B9-1181C741F0D2}" presName="compChildNode" presStyleCnt="0"/>
      <dgm:spPr/>
    </dgm:pt>
    <dgm:pt modelId="{1A240456-C79F-4773-8E62-1B0D84E9DFE2}" type="pres">
      <dgm:prSet presAssocID="{C62256C8-B464-4ECE-91B9-1181C741F0D2}" presName="theInnerList" presStyleCnt="0"/>
      <dgm:spPr/>
    </dgm:pt>
    <dgm:pt modelId="{3F2546A2-48B5-47E4-A6B6-B60420C14E6B}" type="pres">
      <dgm:prSet presAssocID="{8962DB9B-AA04-4492-B329-6AA910CBE75F}" presName="childNode" presStyleLbl="node1" presStyleIdx="7" presStyleCnt="12">
        <dgm:presLayoutVars>
          <dgm:bulletEnabled val="1"/>
        </dgm:presLayoutVars>
      </dgm:prSet>
      <dgm:spPr/>
      <dgm:t>
        <a:bodyPr/>
        <a:lstStyle/>
        <a:p>
          <a:endParaRPr lang="en-US"/>
        </a:p>
      </dgm:t>
    </dgm:pt>
    <dgm:pt modelId="{0C8C5D7C-0031-4F39-A857-2F30DA6F6CCF}" type="pres">
      <dgm:prSet presAssocID="{8962DB9B-AA04-4492-B329-6AA910CBE75F}" presName="aSpace2" presStyleCnt="0"/>
      <dgm:spPr/>
    </dgm:pt>
    <dgm:pt modelId="{F7786640-2BDB-004F-A685-B66EB8BBD474}" type="pres">
      <dgm:prSet presAssocID="{6D487CAF-7825-1241-8335-ADE3010948DE}" presName="childNode" presStyleLbl="node1" presStyleIdx="8" presStyleCnt="12">
        <dgm:presLayoutVars>
          <dgm:bulletEnabled val="1"/>
        </dgm:presLayoutVars>
      </dgm:prSet>
      <dgm:spPr/>
      <dgm:t>
        <a:bodyPr/>
        <a:lstStyle/>
        <a:p>
          <a:endParaRPr lang="en-US"/>
        </a:p>
      </dgm:t>
    </dgm:pt>
    <dgm:pt modelId="{422A7E2F-51F0-5A4F-8BCD-7465E492525E}" type="pres">
      <dgm:prSet presAssocID="{6D487CAF-7825-1241-8335-ADE3010948DE}" presName="aSpace2" presStyleCnt="0"/>
      <dgm:spPr/>
    </dgm:pt>
    <dgm:pt modelId="{AA0E6225-4690-47D8-AA18-E310DA42E39D}" type="pres">
      <dgm:prSet presAssocID="{40A4D3E5-B9EB-48B6-BA60-DA379222D129}" presName="childNode" presStyleLbl="node1" presStyleIdx="9" presStyleCnt="12">
        <dgm:presLayoutVars>
          <dgm:bulletEnabled val="1"/>
        </dgm:presLayoutVars>
      </dgm:prSet>
      <dgm:spPr/>
      <dgm:t>
        <a:bodyPr/>
        <a:lstStyle/>
        <a:p>
          <a:endParaRPr lang="en-US"/>
        </a:p>
      </dgm:t>
    </dgm:pt>
    <dgm:pt modelId="{126DC5C0-E1C0-47C8-8E3E-F6C81629064D}" type="pres">
      <dgm:prSet presAssocID="{40A4D3E5-B9EB-48B6-BA60-DA379222D129}" presName="aSpace2" presStyleCnt="0"/>
      <dgm:spPr/>
    </dgm:pt>
    <dgm:pt modelId="{E42EACC5-E86F-4252-9C48-F2999E5262CC}" type="pres">
      <dgm:prSet presAssocID="{250E1B21-3EDA-47E5-A37C-CC07142A55DD}" presName="childNode" presStyleLbl="node1" presStyleIdx="10" presStyleCnt="12">
        <dgm:presLayoutVars>
          <dgm:bulletEnabled val="1"/>
        </dgm:presLayoutVars>
      </dgm:prSet>
      <dgm:spPr/>
      <dgm:t>
        <a:bodyPr/>
        <a:lstStyle/>
        <a:p>
          <a:endParaRPr lang="en-US"/>
        </a:p>
      </dgm:t>
    </dgm:pt>
    <dgm:pt modelId="{48CF3798-6DB4-41FA-BE00-9BF0EC15A60E}" type="pres">
      <dgm:prSet presAssocID="{C62256C8-B464-4ECE-91B9-1181C741F0D2}" presName="aSpace" presStyleCnt="0"/>
      <dgm:spPr/>
    </dgm:pt>
    <dgm:pt modelId="{1755A856-2941-4630-A4A9-F30210F28DB7}" type="pres">
      <dgm:prSet presAssocID="{9539BFFC-4D2C-4161-9075-D84EA38A4EE7}" presName="compNode" presStyleCnt="0"/>
      <dgm:spPr/>
    </dgm:pt>
    <dgm:pt modelId="{723B21F9-25A7-4B4A-ACB7-4B32C9663924}" type="pres">
      <dgm:prSet presAssocID="{9539BFFC-4D2C-4161-9075-D84EA38A4EE7}" presName="aNode" presStyleLbl="bgShp" presStyleIdx="3" presStyleCnt="4"/>
      <dgm:spPr/>
      <dgm:t>
        <a:bodyPr/>
        <a:lstStyle/>
        <a:p>
          <a:endParaRPr lang="en-US"/>
        </a:p>
      </dgm:t>
    </dgm:pt>
    <dgm:pt modelId="{42D5BF0C-1A58-4F19-942A-4CF42F4E829B}" type="pres">
      <dgm:prSet presAssocID="{9539BFFC-4D2C-4161-9075-D84EA38A4EE7}" presName="textNode" presStyleLbl="bgShp" presStyleIdx="3" presStyleCnt="4"/>
      <dgm:spPr/>
      <dgm:t>
        <a:bodyPr/>
        <a:lstStyle/>
        <a:p>
          <a:endParaRPr lang="en-US"/>
        </a:p>
      </dgm:t>
    </dgm:pt>
    <dgm:pt modelId="{7C4DD21E-4837-437B-B197-0232F3FC1561}" type="pres">
      <dgm:prSet presAssocID="{9539BFFC-4D2C-4161-9075-D84EA38A4EE7}" presName="compChildNode" presStyleCnt="0"/>
      <dgm:spPr/>
    </dgm:pt>
    <dgm:pt modelId="{62119B47-80DC-4A2D-AEBE-5D94061DB717}" type="pres">
      <dgm:prSet presAssocID="{9539BFFC-4D2C-4161-9075-D84EA38A4EE7}" presName="theInnerList" presStyleCnt="0"/>
      <dgm:spPr/>
    </dgm:pt>
    <dgm:pt modelId="{DC3B02B2-1FB9-400C-9368-03617139390F}" type="pres">
      <dgm:prSet presAssocID="{78D10B1B-D506-4845-8ADB-5855D54E825F}" presName="childNode" presStyleLbl="node1" presStyleIdx="11" presStyleCnt="12">
        <dgm:presLayoutVars>
          <dgm:bulletEnabled val="1"/>
        </dgm:presLayoutVars>
      </dgm:prSet>
      <dgm:spPr/>
      <dgm:t>
        <a:bodyPr/>
        <a:lstStyle/>
        <a:p>
          <a:endParaRPr lang="en-US"/>
        </a:p>
      </dgm:t>
    </dgm:pt>
  </dgm:ptLst>
  <dgm:cxnLst>
    <dgm:cxn modelId="{186147E4-012E-41A4-AAC9-1E56A39C40F2}" type="presOf" srcId="{C62256C8-B464-4ECE-91B9-1181C741F0D2}" destId="{6ADB9576-0AC6-43FB-8691-2A41445D8E58}" srcOrd="1" destOrd="0" presId="urn:microsoft.com/office/officeart/2005/8/layout/lProcess2"/>
    <dgm:cxn modelId="{0D6855BE-58D4-4D32-9E62-3272F9489455}" type="presOf" srcId="{9539BFFC-4D2C-4161-9075-D84EA38A4EE7}" destId="{723B21F9-25A7-4B4A-ACB7-4B32C9663924}" srcOrd="0" destOrd="0" presId="urn:microsoft.com/office/officeart/2005/8/layout/lProcess2"/>
    <dgm:cxn modelId="{AACD851F-42C0-4651-8C80-7D564119E8A1}" type="presOf" srcId="{5779A928-F307-4D1B-822A-1173937A5D91}" destId="{1B5252A2-9AB9-4613-9BD2-FA5755122887}" srcOrd="1" destOrd="0" presId="urn:microsoft.com/office/officeart/2005/8/layout/lProcess2"/>
    <dgm:cxn modelId="{78A2B6A3-6594-4F58-9061-91B7390F7E44}" type="presOf" srcId="{C4A73081-6258-44B7-9112-AA74A27837E1}" destId="{5F717C65-A834-487E-9B78-A3051867CCF8}" srcOrd="0" destOrd="0" presId="urn:microsoft.com/office/officeart/2005/8/layout/lProcess2"/>
    <dgm:cxn modelId="{57BD5E37-6065-47AC-AD5C-92E60188AF2B}" type="presOf" srcId="{A6FE2DA5-8493-411A-841E-53555D9A6151}" destId="{EC02F206-2779-4925-B91B-DD724D1F32D2}" srcOrd="0" destOrd="0" presId="urn:microsoft.com/office/officeart/2005/8/layout/lProcess2"/>
    <dgm:cxn modelId="{6CCD8C06-0CBA-4443-A7EF-664003054C60}" srcId="{F1AF5465-4814-4CC1-A0C0-0F62DAEB803A}" destId="{5779A928-F307-4D1B-822A-1173937A5D91}" srcOrd="0" destOrd="0" parTransId="{9330C029-1B17-4B61-8B73-3D89E411D1C3}" sibTransId="{182DB7F3-E9CF-402E-89B0-A6848895F0E8}"/>
    <dgm:cxn modelId="{51E22FA1-99B4-412A-8107-F05B97952C83}" srcId="{F1AF5465-4814-4CC1-A0C0-0F62DAEB803A}" destId="{C62256C8-B464-4ECE-91B9-1181C741F0D2}" srcOrd="2" destOrd="0" parTransId="{73C8AAE1-BB5E-4AA0-8234-C695A6BB6702}" sibTransId="{893BC092-D328-43D0-BD2A-B4D114C9C5A7}"/>
    <dgm:cxn modelId="{6EF11A3E-94C2-4A5B-AFD2-E2DB8C1486F1}" srcId="{5779A928-F307-4D1B-822A-1173937A5D91}" destId="{CEA9184F-A094-4EAA-B51D-EF3BE8DF504D}" srcOrd="2" destOrd="0" parTransId="{FCC6C2B4-14E5-4DBB-97D6-E04CC141C901}" sibTransId="{FA46D1D1-7C3F-4D22-B186-DE53092488B9}"/>
    <dgm:cxn modelId="{BE5635A3-A8D2-4519-8BF7-82C6907E2B24}" type="presOf" srcId="{C62256C8-B464-4ECE-91B9-1181C741F0D2}" destId="{F50B573E-713C-4303-AC13-66AD5A0DD2C0}" srcOrd="0" destOrd="0" presId="urn:microsoft.com/office/officeart/2005/8/layout/lProcess2"/>
    <dgm:cxn modelId="{332E3A14-B706-464E-88CD-A0B8CC9BAF67}" type="presOf" srcId="{40A4D3E5-B9EB-48B6-BA60-DA379222D129}" destId="{AA0E6225-4690-47D8-AA18-E310DA42E39D}" srcOrd="0" destOrd="0" presId="urn:microsoft.com/office/officeart/2005/8/layout/lProcess2"/>
    <dgm:cxn modelId="{6C9A91E4-0C62-43A6-99F4-C8012E3D6B57}" srcId="{536A5ECD-BF90-44FD-A7FD-D66B5F3C6539}" destId="{B38DBCA9-3A6A-4D92-B70D-339E21525C4E}" srcOrd="2" destOrd="0" parTransId="{E0AE9D98-7978-4E62-9360-4893576130BC}" sibTransId="{0C6AED70-B4AD-456D-8568-88BB2C34566F}"/>
    <dgm:cxn modelId="{E1F15EBE-6E70-4511-A82B-451F25109A59}" type="presOf" srcId="{B38DBCA9-3A6A-4D92-B70D-339E21525C4E}" destId="{242BFDCA-69A5-485A-83ED-751BCEFE2F93}" srcOrd="0" destOrd="0" presId="urn:microsoft.com/office/officeart/2005/8/layout/lProcess2"/>
    <dgm:cxn modelId="{494BEF06-062C-4476-B1F3-F3853DF38F51}" srcId="{C62256C8-B464-4ECE-91B9-1181C741F0D2}" destId="{8962DB9B-AA04-4492-B329-6AA910CBE75F}" srcOrd="0" destOrd="0" parTransId="{931596E2-E8F6-4B3F-BE5E-B58C6E6BDD4A}" sibTransId="{275A00F4-0A6A-45DA-ADEE-B074F3845B5A}"/>
    <dgm:cxn modelId="{15126D7E-3E7F-4DD5-92B6-2BF929925CA6}" srcId="{536A5ECD-BF90-44FD-A7FD-D66B5F3C6539}" destId="{527A4AA3-BD29-4C07-9E70-1CA20691DBE7}" srcOrd="1" destOrd="0" parTransId="{34559E8B-EA06-4B84-B73E-2EC7B48CCC25}" sibTransId="{D3239AF4-458D-4082-AE7D-1E5AA82A5120}"/>
    <dgm:cxn modelId="{4FC78997-F5D9-4748-8FDE-00DEDBE50791}" type="presOf" srcId="{6D487CAF-7825-1241-8335-ADE3010948DE}" destId="{F7786640-2BDB-004F-A685-B66EB8BBD474}" srcOrd="0" destOrd="0" presId="urn:microsoft.com/office/officeart/2005/8/layout/lProcess2"/>
    <dgm:cxn modelId="{52FF4D3B-318C-478E-B802-94EFAAE54B90}" type="presOf" srcId="{5BD58E0A-7E6B-4D71-9067-0BEE80C739B0}" destId="{E9D4275D-E30E-4715-820B-F62E0902F238}" srcOrd="0" destOrd="0" presId="urn:microsoft.com/office/officeart/2005/8/layout/lProcess2"/>
    <dgm:cxn modelId="{EAB4E772-37AD-468B-A33A-C9C195B290CF}" type="presOf" srcId="{5779A928-F307-4D1B-822A-1173937A5D91}" destId="{8512ACF1-DC02-4099-A671-C2FDBFD73BE8}" srcOrd="0" destOrd="0" presId="urn:microsoft.com/office/officeart/2005/8/layout/lProcess2"/>
    <dgm:cxn modelId="{365F492C-DCBD-401B-B44A-F29423D694F9}" srcId="{9539BFFC-4D2C-4161-9075-D84EA38A4EE7}" destId="{78D10B1B-D506-4845-8ADB-5855D54E825F}" srcOrd="0" destOrd="0" parTransId="{0626A2DB-E3C3-4AE5-B3E1-73451683C7E9}" sibTransId="{3202B89F-1E48-40FC-8DB9-8F201FD2F81E}"/>
    <dgm:cxn modelId="{DC556F0A-D15D-4487-97E6-BDED661FCBDE}" type="presOf" srcId="{AFCE3CB6-8238-4FB3-B92D-4D4FDCD5888D}" destId="{479BF380-B86D-492D-8F65-145E80D7ABE6}" srcOrd="0" destOrd="0" presId="urn:microsoft.com/office/officeart/2005/8/layout/lProcess2"/>
    <dgm:cxn modelId="{9307C877-2DD1-AE45-99F4-E0DC045E99F3}" type="presOf" srcId="{250E1B21-3EDA-47E5-A37C-CC07142A55DD}" destId="{E42EACC5-E86F-4252-9C48-F2999E5262CC}" srcOrd="0" destOrd="0" presId="urn:microsoft.com/office/officeart/2005/8/layout/lProcess2"/>
    <dgm:cxn modelId="{1334AB1E-00AA-4AD4-AA6A-40C267E5432B}" srcId="{5779A928-F307-4D1B-822A-1173937A5D91}" destId="{A6FE2DA5-8493-411A-841E-53555D9A6151}" srcOrd="0" destOrd="0" parTransId="{D12614CC-B729-4209-ADDE-6F3D8B1CD5D6}" sibTransId="{5E2831BF-3121-45A6-B250-CCF0E2AA0CEF}"/>
    <dgm:cxn modelId="{8B4E1C99-99F4-4AFF-A157-2F43C93DA070}" srcId="{C62256C8-B464-4ECE-91B9-1181C741F0D2}" destId="{250E1B21-3EDA-47E5-A37C-CC07142A55DD}" srcOrd="3" destOrd="0" parTransId="{2C531E37-C749-4F45-9541-D852972EF449}" sibTransId="{7728CC10-ACAD-441D-BF0A-CB51560B499C}"/>
    <dgm:cxn modelId="{FD87E77E-AC1E-4E39-A5D1-3AD91ABDA5F8}" type="presOf" srcId="{8962DB9B-AA04-4492-B329-6AA910CBE75F}" destId="{3F2546A2-48B5-47E4-A6B6-B60420C14E6B}" srcOrd="0" destOrd="0" presId="urn:microsoft.com/office/officeart/2005/8/layout/lProcess2"/>
    <dgm:cxn modelId="{82E198D9-026F-458C-AE06-1E1140AD2585}" type="presOf" srcId="{527A4AA3-BD29-4C07-9E70-1CA20691DBE7}" destId="{FD607770-D304-4E94-A657-110042EA7D03}" srcOrd="0" destOrd="0" presId="urn:microsoft.com/office/officeart/2005/8/layout/lProcess2"/>
    <dgm:cxn modelId="{18F91A36-7E39-4459-BFDA-F838E33A3468}" srcId="{F1AF5465-4814-4CC1-A0C0-0F62DAEB803A}" destId="{536A5ECD-BF90-44FD-A7FD-D66B5F3C6539}" srcOrd="1" destOrd="0" parTransId="{8FC461CC-5303-472C-A6C2-314DF8EBA82E}" sibTransId="{3DFBE9BD-CFD1-48F5-AF96-1F4AD1F0362A}"/>
    <dgm:cxn modelId="{011747E5-EA31-45A1-A400-237392F20F58}" type="presOf" srcId="{78D10B1B-D506-4845-8ADB-5855D54E825F}" destId="{DC3B02B2-1FB9-400C-9368-03617139390F}" srcOrd="0" destOrd="0" presId="urn:microsoft.com/office/officeart/2005/8/layout/lProcess2"/>
    <dgm:cxn modelId="{9FBB781B-060D-4CBE-B228-5BB3988E8596}" type="presOf" srcId="{9539BFFC-4D2C-4161-9075-D84EA38A4EE7}" destId="{42D5BF0C-1A58-4F19-942A-4CF42F4E829B}" srcOrd="1" destOrd="0" presId="urn:microsoft.com/office/officeart/2005/8/layout/lProcess2"/>
    <dgm:cxn modelId="{5976B7CD-04A3-439C-BFC5-EDD9DF1BB107}" srcId="{5779A928-F307-4D1B-822A-1173937A5D91}" destId="{C4A73081-6258-44B7-9112-AA74A27837E1}" srcOrd="1" destOrd="0" parTransId="{6BE0C87B-37C6-4CF4-A152-9BBA52936517}" sibTransId="{86689007-E102-4FE2-8C00-B365DD804A76}"/>
    <dgm:cxn modelId="{0D0B209A-3AFD-4829-A7C4-A049C194A0F2}" srcId="{5779A928-F307-4D1B-822A-1173937A5D91}" destId="{5BD58E0A-7E6B-4D71-9067-0BEE80C739B0}" srcOrd="3" destOrd="0" parTransId="{124FD9A0-5836-46F2-8E83-73852E60555E}" sibTransId="{2D2640E4-5926-475F-8F36-824862511EF4}"/>
    <dgm:cxn modelId="{C2E2E012-0D36-0F4D-98CF-C98F3680EE24}" srcId="{C62256C8-B464-4ECE-91B9-1181C741F0D2}" destId="{6D487CAF-7825-1241-8335-ADE3010948DE}" srcOrd="1" destOrd="0" parTransId="{562F9D31-0B98-1B42-A5B0-54CE287AB92D}" sibTransId="{CD8DC4DE-1551-BD46-90EA-D4CE28C9D0DD}"/>
    <dgm:cxn modelId="{28673743-EDAB-4D2C-B171-FDAEFA1F4C7A}" type="presOf" srcId="{536A5ECD-BF90-44FD-A7FD-D66B5F3C6539}" destId="{8FBC7AA2-24DB-464A-AEA8-D0A72A34B320}" srcOrd="0" destOrd="0" presId="urn:microsoft.com/office/officeart/2005/8/layout/lProcess2"/>
    <dgm:cxn modelId="{CFDAAE2A-8DC4-48D6-B80A-8CEA7252446B}" type="presOf" srcId="{CEA9184F-A094-4EAA-B51D-EF3BE8DF504D}" destId="{EBEB552C-930C-47BC-84B7-D2494923FB32}" srcOrd="0" destOrd="0" presId="urn:microsoft.com/office/officeart/2005/8/layout/lProcess2"/>
    <dgm:cxn modelId="{DCF8AF08-8121-4637-B44E-5B9D6DCBC8FE}" srcId="{F1AF5465-4814-4CC1-A0C0-0F62DAEB803A}" destId="{9539BFFC-4D2C-4161-9075-D84EA38A4EE7}" srcOrd="3" destOrd="0" parTransId="{B7F4455E-9352-4117-84F9-4D69790BA0EB}" sibTransId="{173ED742-5A55-4DFA-94E2-4B82BE40D68B}"/>
    <dgm:cxn modelId="{0C92BC0B-6581-4CF3-A990-CC70B9E4439A}" srcId="{C62256C8-B464-4ECE-91B9-1181C741F0D2}" destId="{40A4D3E5-B9EB-48B6-BA60-DA379222D129}" srcOrd="2" destOrd="0" parTransId="{E0CFD032-AB4F-417B-A79F-76DF482151E8}" sibTransId="{3C5BBF77-50AA-45CA-B747-2D2762F37E6E}"/>
    <dgm:cxn modelId="{F5774F85-1899-4CC4-8A30-4E5DCF0AA240}" type="presOf" srcId="{536A5ECD-BF90-44FD-A7FD-D66B5F3C6539}" destId="{9D06D3F6-74E3-4A14-83CD-EEBEC32FAFC9}" srcOrd="1" destOrd="0" presId="urn:microsoft.com/office/officeart/2005/8/layout/lProcess2"/>
    <dgm:cxn modelId="{0859DFC4-67F7-40AA-AC3C-C02CCCC63C81}" type="presOf" srcId="{F1AF5465-4814-4CC1-A0C0-0F62DAEB803A}" destId="{CCFEA3C8-9FBA-444C-85A5-F11610E9B269}" srcOrd="0" destOrd="0" presId="urn:microsoft.com/office/officeart/2005/8/layout/lProcess2"/>
    <dgm:cxn modelId="{D6D785F5-B90D-4085-B59D-C24576BBE931}" srcId="{536A5ECD-BF90-44FD-A7FD-D66B5F3C6539}" destId="{AFCE3CB6-8238-4FB3-B92D-4D4FDCD5888D}" srcOrd="0" destOrd="0" parTransId="{1532F709-1248-4E15-BCAD-AE5A9B757149}" sibTransId="{D8145952-9FD1-4FFD-8F6A-9F3BCBD5B69F}"/>
    <dgm:cxn modelId="{15DEAF5B-39FB-4D7D-A27C-288B6704E54D}" type="presParOf" srcId="{CCFEA3C8-9FBA-444C-85A5-F11610E9B269}" destId="{98AEAE8E-77AF-4DBF-944C-1106C61139D3}" srcOrd="0" destOrd="0" presId="urn:microsoft.com/office/officeart/2005/8/layout/lProcess2"/>
    <dgm:cxn modelId="{059D5C44-58C2-4CEA-9AAB-73A32795AFF8}" type="presParOf" srcId="{98AEAE8E-77AF-4DBF-944C-1106C61139D3}" destId="{8512ACF1-DC02-4099-A671-C2FDBFD73BE8}" srcOrd="0" destOrd="0" presId="urn:microsoft.com/office/officeart/2005/8/layout/lProcess2"/>
    <dgm:cxn modelId="{E0742BB1-484D-4A11-9802-F46C0BD05DC9}" type="presParOf" srcId="{98AEAE8E-77AF-4DBF-944C-1106C61139D3}" destId="{1B5252A2-9AB9-4613-9BD2-FA5755122887}" srcOrd="1" destOrd="0" presId="urn:microsoft.com/office/officeart/2005/8/layout/lProcess2"/>
    <dgm:cxn modelId="{EE1CE867-A744-4734-8595-C2F3E447C60E}" type="presParOf" srcId="{98AEAE8E-77AF-4DBF-944C-1106C61139D3}" destId="{D6D650F7-34BC-4B4C-8DDC-42203D080A59}" srcOrd="2" destOrd="0" presId="urn:microsoft.com/office/officeart/2005/8/layout/lProcess2"/>
    <dgm:cxn modelId="{5520F294-3604-4DE3-A3C6-E709F57A184D}" type="presParOf" srcId="{D6D650F7-34BC-4B4C-8DDC-42203D080A59}" destId="{62BD0A39-C3B4-430A-872C-F588F3BB7241}" srcOrd="0" destOrd="0" presId="urn:microsoft.com/office/officeart/2005/8/layout/lProcess2"/>
    <dgm:cxn modelId="{B4B2070D-7DEA-46B8-A030-0E89BCBEE394}" type="presParOf" srcId="{62BD0A39-C3B4-430A-872C-F588F3BB7241}" destId="{EC02F206-2779-4925-B91B-DD724D1F32D2}" srcOrd="0" destOrd="0" presId="urn:microsoft.com/office/officeart/2005/8/layout/lProcess2"/>
    <dgm:cxn modelId="{948D3C12-8E5A-4306-8921-295B7F3C3A7F}" type="presParOf" srcId="{62BD0A39-C3B4-430A-872C-F588F3BB7241}" destId="{F1C3CEC1-C004-41BA-AAC9-DB29817B9DEE}" srcOrd="1" destOrd="0" presId="urn:microsoft.com/office/officeart/2005/8/layout/lProcess2"/>
    <dgm:cxn modelId="{3B7832C9-0D8E-4374-906A-5A218C03B1CF}" type="presParOf" srcId="{62BD0A39-C3B4-430A-872C-F588F3BB7241}" destId="{5F717C65-A834-487E-9B78-A3051867CCF8}" srcOrd="2" destOrd="0" presId="urn:microsoft.com/office/officeart/2005/8/layout/lProcess2"/>
    <dgm:cxn modelId="{0637C944-765E-4FBC-A6A4-E8F8D223D2BB}" type="presParOf" srcId="{62BD0A39-C3B4-430A-872C-F588F3BB7241}" destId="{55321D80-5387-41CC-8A47-DD15DF929E67}" srcOrd="3" destOrd="0" presId="urn:microsoft.com/office/officeart/2005/8/layout/lProcess2"/>
    <dgm:cxn modelId="{98C2845C-5B4D-40C9-80BD-2B5A0ADBAD1A}" type="presParOf" srcId="{62BD0A39-C3B4-430A-872C-F588F3BB7241}" destId="{EBEB552C-930C-47BC-84B7-D2494923FB32}" srcOrd="4" destOrd="0" presId="urn:microsoft.com/office/officeart/2005/8/layout/lProcess2"/>
    <dgm:cxn modelId="{D00E34E9-3868-41AE-AF29-7AA15842A171}" type="presParOf" srcId="{62BD0A39-C3B4-430A-872C-F588F3BB7241}" destId="{7F98C163-64DC-46F9-BA99-30C9DE123256}" srcOrd="5" destOrd="0" presId="urn:microsoft.com/office/officeart/2005/8/layout/lProcess2"/>
    <dgm:cxn modelId="{2B28A0F2-E9AF-4E43-A403-A8DF7644411D}" type="presParOf" srcId="{62BD0A39-C3B4-430A-872C-F588F3BB7241}" destId="{E9D4275D-E30E-4715-820B-F62E0902F238}" srcOrd="6" destOrd="0" presId="urn:microsoft.com/office/officeart/2005/8/layout/lProcess2"/>
    <dgm:cxn modelId="{2CCD921A-5B3D-453D-9989-2E50ADB25284}" type="presParOf" srcId="{CCFEA3C8-9FBA-444C-85A5-F11610E9B269}" destId="{762C0972-B1AE-475A-A008-E0F4B662B2CE}" srcOrd="1" destOrd="0" presId="urn:microsoft.com/office/officeart/2005/8/layout/lProcess2"/>
    <dgm:cxn modelId="{4EAE3DDE-C067-474C-996E-D69A4BE36791}" type="presParOf" srcId="{CCFEA3C8-9FBA-444C-85A5-F11610E9B269}" destId="{CF05482F-EA2B-470C-BBBC-3708452EDEFF}" srcOrd="2" destOrd="0" presId="urn:microsoft.com/office/officeart/2005/8/layout/lProcess2"/>
    <dgm:cxn modelId="{7A73328E-AC4F-40FA-9B30-4FD1ADE8DAFF}" type="presParOf" srcId="{CF05482F-EA2B-470C-BBBC-3708452EDEFF}" destId="{8FBC7AA2-24DB-464A-AEA8-D0A72A34B320}" srcOrd="0" destOrd="0" presId="urn:microsoft.com/office/officeart/2005/8/layout/lProcess2"/>
    <dgm:cxn modelId="{7FCAF096-A679-4186-BA54-0D96201CBEB1}" type="presParOf" srcId="{CF05482F-EA2B-470C-BBBC-3708452EDEFF}" destId="{9D06D3F6-74E3-4A14-83CD-EEBEC32FAFC9}" srcOrd="1" destOrd="0" presId="urn:microsoft.com/office/officeart/2005/8/layout/lProcess2"/>
    <dgm:cxn modelId="{7F89C005-5C18-4F74-BBD1-BDEB56135A8B}" type="presParOf" srcId="{CF05482F-EA2B-470C-BBBC-3708452EDEFF}" destId="{5816B1AE-4E16-46E9-BA5F-3DA4A73E146C}" srcOrd="2" destOrd="0" presId="urn:microsoft.com/office/officeart/2005/8/layout/lProcess2"/>
    <dgm:cxn modelId="{6E9554D3-6958-48CE-A394-88EDE638536A}" type="presParOf" srcId="{5816B1AE-4E16-46E9-BA5F-3DA4A73E146C}" destId="{74258034-8307-4267-8C5C-E1CFF043B213}" srcOrd="0" destOrd="0" presId="urn:microsoft.com/office/officeart/2005/8/layout/lProcess2"/>
    <dgm:cxn modelId="{257E3F7F-0685-45F8-A100-B0A8433F8D3D}" type="presParOf" srcId="{74258034-8307-4267-8C5C-E1CFF043B213}" destId="{479BF380-B86D-492D-8F65-145E80D7ABE6}" srcOrd="0" destOrd="0" presId="urn:microsoft.com/office/officeart/2005/8/layout/lProcess2"/>
    <dgm:cxn modelId="{8268F648-4E81-478D-815F-668F2AF885D5}" type="presParOf" srcId="{74258034-8307-4267-8C5C-E1CFF043B213}" destId="{1658F1D4-E294-4985-9A6E-F284BA45A20C}" srcOrd="1" destOrd="0" presId="urn:microsoft.com/office/officeart/2005/8/layout/lProcess2"/>
    <dgm:cxn modelId="{24A2E258-0A00-4D5D-8D93-2B01E72BFA7E}" type="presParOf" srcId="{74258034-8307-4267-8C5C-E1CFF043B213}" destId="{FD607770-D304-4E94-A657-110042EA7D03}" srcOrd="2" destOrd="0" presId="urn:microsoft.com/office/officeart/2005/8/layout/lProcess2"/>
    <dgm:cxn modelId="{2E137532-C248-44F6-AE78-B4FA1280C5E0}" type="presParOf" srcId="{74258034-8307-4267-8C5C-E1CFF043B213}" destId="{C3C45D6A-7BF2-4583-BFDD-B8314ECAEBF2}" srcOrd="3" destOrd="0" presId="urn:microsoft.com/office/officeart/2005/8/layout/lProcess2"/>
    <dgm:cxn modelId="{8E322488-CDC3-4EC6-B162-D9BA73784AC8}" type="presParOf" srcId="{74258034-8307-4267-8C5C-E1CFF043B213}" destId="{242BFDCA-69A5-485A-83ED-751BCEFE2F93}" srcOrd="4" destOrd="0" presId="urn:microsoft.com/office/officeart/2005/8/layout/lProcess2"/>
    <dgm:cxn modelId="{D4506580-CBF6-4338-BB83-66ADDFD1AE62}" type="presParOf" srcId="{CCFEA3C8-9FBA-444C-85A5-F11610E9B269}" destId="{D1868A04-0F1D-41E8-BD30-36DFD27E11FB}" srcOrd="3" destOrd="0" presId="urn:microsoft.com/office/officeart/2005/8/layout/lProcess2"/>
    <dgm:cxn modelId="{4BFBBDF2-BB4C-4808-BA35-FE062C497713}" type="presParOf" srcId="{CCFEA3C8-9FBA-444C-85A5-F11610E9B269}" destId="{1FEDEC7C-93A7-4681-934D-9FED2591E912}" srcOrd="4" destOrd="0" presId="urn:microsoft.com/office/officeart/2005/8/layout/lProcess2"/>
    <dgm:cxn modelId="{E09F5374-FE77-4CFD-AC94-6C4E364F7EB1}" type="presParOf" srcId="{1FEDEC7C-93A7-4681-934D-9FED2591E912}" destId="{F50B573E-713C-4303-AC13-66AD5A0DD2C0}" srcOrd="0" destOrd="0" presId="urn:microsoft.com/office/officeart/2005/8/layout/lProcess2"/>
    <dgm:cxn modelId="{BCFC94D3-9F45-4447-A0D6-D72EC726747D}" type="presParOf" srcId="{1FEDEC7C-93A7-4681-934D-9FED2591E912}" destId="{6ADB9576-0AC6-43FB-8691-2A41445D8E58}" srcOrd="1" destOrd="0" presId="urn:microsoft.com/office/officeart/2005/8/layout/lProcess2"/>
    <dgm:cxn modelId="{D85A3A4C-2167-45D5-BF11-4542DED99FA4}" type="presParOf" srcId="{1FEDEC7C-93A7-4681-934D-9FED2591E912}" destId="{4B81F64D-F04D-4B67-A729-5BDC5DAB5C0B}" srcOrd="2" destOrd="0" presId="urn:microsoft.com/office/officeart/2005/8/layout/lProcess2"/>
    <dgm:cxn modelId="{E62FC65D-5EF1-4FC6-BB8E-BDF6E528995D}" type="presParOf" srcId="{4B81F64D-F04D-4B67-A729-5BDC5DAB5C0B}" destId="{1A240456-C79F-4773-8E62-1B0D84E9DFE2}" srcOrd="0" destOrd="0" presId="urn:microsoft.com/office/officeart/2005/8/layout/lProcess2"/>
    <dgm:cxn modelId="{2A27F092-A0E4-43D2-A8ED-F5C6ECA522FA}" type="presParOf" srcId="{1A240456-C79F-4773-8E62-1B0D84E9DFE2}" destId="{3F2546A2-48B5-47E4-A6B6-B60420C14E6B}" srcOrd="0" destOrd="0" presId="urn:microsoft.com/office/officeart/2005/8/layout/lProcess2"/>
    <dgm:cxn modelId="{BA0D33D7-ADBD-435C-A992-5FD730E97593}" type="presParOf" srcId="{1A240456-C79F-4773-8E62-1B0D84E9DFE2}" destId="{0C8C5D7C-0031-4F39-A857-2F30DA6F6CCF}" srcOrd="1" destOrd="0" presId="urn:microsoft.com/office/officeart/2005/8/layout/lProcess2"/>
    <dgm:cxn modelId="{C95DBDC9-E394-884A-B58E-323EC3D3ACA0}" type="presParOf" srcId="{1A240456-C79F-4773-8E62-1B0D84E9DFE2}" destId="{F7786640-2BDB-004F-A685-B66EB8BBD474}" srcOrd="2" destOrd="0" presId="urn:microsoft.com/office/officeart/2005/8/layout/lProcess2"/>
    <dgm:cxn modelId="{AAA35237-4B6E-3B45-BA1C-2E36E0D98595}" type="presParOf" srcId="{1A240456-C79F-4773-8E62-1B0D84E9DFE2}" destId="{422A7E2F-51F0-5A4F-8BCD-7465E492525E}" srcOrd="3" destOrd="0" presId="urn:microsoft.com/office/officeart/2005/8/layout/lProcess2"/>
    <dgm:cxn modelId="{8F7CE24A-EA12-E449-8234-2C85D457C549}" type="presParOf" srcId="{1A240456-C79F-4773-8E62-1B0D84E9DFE2}" destId="{AA0E6225-4690-47D8-AA18-E310DA42E39D}" srcOrd="4" destOrd="0" presId="urn:microsoft.com/office/officeart/2005/8/layout/lProcess2"/>
    <dgm:cxn modelId="{E621EE31-D701-CF40-B56A-9C716EE2DE43}" type="presParOf" srcId="{1A240456-C79F-4773-8E62-1B0D84E9DFE2}" destId="{126DC5C0-E1C0-47C8-8E3E-F6C81629064D}" srcOrd="5" destOrd="0" presId="urn:microsoft.com/office/officeart/2005/8/layout/lProcess2"/>
    <dgm:cxn modelId="{11FD833B-CBE3-DB49-8236-C9E2014D7881}" type="presParOf" srcId="{1A240456-C79F-4773-8E62-1B0D84E9DFE2}" destId="{E42EACC5-E86F-4252-9C48-F2999E5262CC}" srcOrd="6" destOrd="0" presId="urn:microsoft.com/office/officeart/2005/8/layout/lProcess2"/>
    <dgm:cxn modelId="{AE8362FC-D84F-411A-BDCF-195E06C2466F}" type="presParOf" srcId="{CCFEA3C8-9FBA-444C-85A5-F11610E9B269}" destId="{48CF3798-6DB4-41FA-BE00-9BF0EC15A60E}" srcOrd="5" destOrd="0" presId="urn:microsoft.com/office/officeart/2005/8/layout/lProcess2"/>
    <dgm:cxn modelId="{1ADDC65A-0D4B-4A58-8580-21A7B604FF52}" type="presParOf" srcId="{CCFEA3C8-9FBA-444C-85A5-F11610E9B269}" destId="{1755A856-2941-4630-A4A9-F30210F28DB7}" srcOrd="6" destOrd="0" presId="urn:microsoft.com/office/officeart/2005/8/layout/lProcess2"/>
    <dgm:cxn modelId="{B9156FDE-ADDB-49A9-B7C3-231B3C706587}" type="presParOf" srcId="{1755A856-2941-4630-A4A9-F30210F28DB7}" destId="{723B21F9-25A7-4B4A-ACB7-4B32C9663924}" srcOrd="0" destOrd="0" presId="urn:microsoft.com/office/officeart/2005/8/layout/lProcess2"/>
    <dgm:cxn modelId="{AF31AE6C-9EFA-44CE-B2FA-98E840BE7732}" type="presParOf" srcId="{1755A856-2941-4630-A4A9-F30210F28DB7}" destId="{42D5BF0C-1A58-4F19-942A-4CF42F4E829B}" srcOrd="1" destOrd="0" presId="urn:microsoft.com/office/officeart/2005/8/layout/lProcess2"/>
    <dgm:cxn modelId="{F947B244-B0B1-48E7-980C-9578E36E089F}" type="presParOf" srcId="{1755A856-2941-4630-A4A9-F30210F28DB7}" destId="{7C4DD21E-4837-437B-B197-0232F3FC1561}" srcOrd="2" destOrd="0" presId="urn:microsoft.com/office/officeart/2005/8/layout/lProcess2"/>
    <dgm:cxn modelId="{F07D1C64-9CD7-481C-A9AF-AF27261107A6}" type="presParOf" srcId="{7C4DD21E-4837-437B-B197-0232F3FC1561}" destId="{62119B47-80DC-4A2D-AEBE-5D94061DB717}" srcOrd="0" destOrd="0" presId="urn:microsoft.com/office/officeart/2005/8/layout/lProcess2"/>
    <dgm:cxn modelId="{86B042A3-EA3E-40E9-A94A-F82A7A985B9E}" type="presParOf" srcId="{62119B47-80DC-4A2D-AEBE-5D94061DB717}" destId="{DC3B02B2-1FB9-400C-9368-03617139390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16CC95-EC4A-40CD-BF06-B1F0D223391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D713BA70-EF01-4869-ABB6-51EE696CDB44}">
      <dgm:prSet phldrT="[Text]"/>
      <dgm:spPr>
        <a:solidFill>
          <a:srgbClr val="037AC4"/>
        </a:solidFill>
      </dgm:spPr>
      <dgm:t>
        <a:bodyPr/>
        <a:lstStyle/>
        <a:p>
          <a:r>
            <a:rPr lang="en-GB" dirty="0" smtClean="0"/>
            <a:t>Visual Tree</a:t>
          </a:r>
          <a:endParaRPr lang="en-GB" dirty="0"/>
        </a:p>
      </dgm:t>
    </dgm:pt>
    <dgm:pt modelId="{92ED174B-90C3-482F-9419-E4AB3CC96354}" type="parTrans" cxnId="{F42C1E17-2250-4F73-80B1-E2EEF8DF39D7}">
      <dgm:prSet/>
      <dgm:spPr/>
      <dgm:t>
        <a:bodyPr/>
        <a:lstStyle/>
        <a:p>
          <a:endParaRPr lang="en-GB"/>
        </a:p>
      </dgm:t>
    </dgm:pt>
    <dgm:pt modelId="{3A252B0A-FE22-4B1C-96D2-79021C53DCCF}" type="sibTrans" cxnId="{F42C1E17-2250-4F73-80B1-E2EEF8DF39D7}">
      <dgm:prSet/>
      <dgm:spPr/>
      <dgm:t>
        <a:bodyPr/>
        <a:lstStyle/>
        <a:p>
          <a:endParaRPr lang="en-GB"/>
        </a:p>
      </dgm:t>
    </dgm:pt>
    <dgm:pt modelId="{07FFAA39-E674-4C72-B854-9969BE5BD6FD}">
      <dgm:prSet phldrT="[Text]"/>
      <dgm:spPr>
        <a:solidFill>
          <a:srgbClr val="037AC4"/>
        </a:solidFill>
      </dgm:spPr>
      <dgm:t>
        <a:bodyPr/>
        <a:lstStyle/>
        <a:p>
          <a:r>
            <a:rPr lang="en-GB" dirty="0" smtClean="0"/>
            <a:t>Observable Events</a:t>
          </a:r>
          <a:endParaRPr lang="en-GB" dirty="0"/>
        </a:p>
      </dgm:t>
    </dgm:pt>
    <dgm:pt modelId="{83E935CA-7C3A-4F06-9587-2FEC9474A888}" type="parTrans" cxnId="{0A699DD4-7D46-4855-A886-519A6988DE8E}">
      <dgm:prSet/>
      <dgm:spPr/>
      <dgm:t>
        <a:bodyPr/>
        <a:lstStyle/>
        <a:p>
          <a:endParaRPr lang="en-GB"/>
        </a:p>
      </dgm:t>
    </dgm:pt>
    <dgm:pt modelId="{D4C1FE59-4876-46EC-886D-9FCC8D99F6FE}" type="sibTrans" cxnId="{0A699DD4-7D46-4855-A886-519A6988DE8E}">
      <dgm:prSet/>
      <dgm:spPr/>
      <dgm:t>
        <a:bodyPr/>
        <a:lstStyle/>
        <a:p>
          <a:endParaRPr lang="en-GB"/>
        </a:p>
      </dgm:t>
    </dgm:pt>
    <dgm:pt modelId="{E493EFF4-1526-4DE1-B991-90BA5D037946}">
      <dgm:prSet phldrT="[Text]"/>
      <dgm:spPr>
        <a:solidFill>
          <a:srgbClr val="037AC4"/>
        </a:solidFill>
      </dgm:spPr>
      <dgm:t>
        <a:bodyPr/>
        <a:lstStyle/>
        <a:p>
          <a:r>
            <a:rPr lang="en-GB" dirty="0" smtClean="0"/>
            <a:t>Property System</a:t>
          </a:r>
          <a:endParaRPr lang="en-GB" dirty="0"/>
        </a:p>
      </dgm:t>
    </dgm:pt>
    <dgm:pt modelId="{C87A5AE1-049A-483E-BB58-48A8F70859C1}" type="parTrans" cxnId="{07724CCB-199E-49F3-93A7-6A5E260B6CEF}">
      <dgm:prSet/>
      <dgm:spPr/>
      <dgm:t>
        <a:bodyPr/>
        <a:lstStyle/>
        <a:p>
          <a:endParaRPr lang="en-GB"/>
        </a:p>
      </dgm:t>
    </dgm:pt>
    <dgm:pt modelId="{8C14932B-F580-47C1-A5A7-8E8318465881}" type="sibTrans" cxnId="{07724CCB-199E-49F3-93A7-6A5E260B6CEF}">
      <dgm:prSet/>
      <dgm:spPr/>
      <dgm:t>
        <a:bodyPr/>
        <a:lstStyle/>
        <a:p>
          <a:endParaRPr lang="en-GB"/>
        </a:p>
      </dgm:t>
    </dgm:pt>
    <dgm:pt modelId="{A89E2EAA-7136-4C36-9DCC-9F78BE690719}">
      <dgm:prSet phldrT="[Text]"/>
      <dgm:spPr>
        <a:solidFill>
          <a:srgbClr val="037AC4"/>
        </a:solidFill>
      </dgm:spPr>
      <dgm:t>
        <a:bodyPr/>
        <a:lstStyle/>
        <a:p>
          <a:r>
            <a:rPr lang="en-GB" dirty="0" smtClean="0"/>
            <a:t>Layout Engine</a:t>
          </a:r>
          <a:endParaRPr lang="en-GB" dirty="0"/>
        </a:p>
      </dgm:t>
    </dgm:pt>
    <dgm:pt modelId="{F953B996-BF43-496F-BBC8-4944D065C7CC}" type="parTrans" cxnId="{8A80C251-D05F-4E77-AED5-AB8E62AC214A}">
      <dgm:prSet/>
      <dgm:spPr/>
      <dgm:t>
        <a:bodyPr/>
        <a:lstStyle/>
        <a:p>
          <a:endParaRPr lang="en-GB"/>
        </a:p>
      </dgm:t>
    </dgm:pt>
    <dgm:pt modelId="{5D98E7BA-F1F3-4748-B63C-547E62049705}" type="sibTrans" cxnId="{8A80C251-D05F-4E77-AED5-AB8E62AC214A}">
      <dgm:prSet/>
      <dgm:spPr/>
      <dgm:t>
        <a:bodyPr/>
        <a:lstStyle/>
        <a:p>
          <a:endParaRPr lang="en-GB"/>
        </a:p>
      </dgm:t>
    </dgm:pt>
    <dgm:pt modelId="{45949810-49E1-4303-BAAE-C63DB4922321}">
      <dgm:prSet phldrT="[Text]"/>
      <dgm:spPr>
        <a:solidFill>
          <a:srgbClr val="037AC4"/>
        </a:solidFill>
      </dgm:spPr>
      <dgm:t>
        <a:bodyPr/>
        <a:lstStyle/>
        <a:p>
          <a:r>
            <a:rPr lang="en-GB" dirty="0" smtClean="0"/>
            <a:t>Navigation Framework</a:t>
          </a:r>
          <a:endParaRPr lang="en-GB" dirty="0"/>
        </a:p>
      </dgm:t>
    </dgm:pt>
    <dgm:pt modelId="{0FB8E16D-7AA5-45A3-98B1-10DAD82B6A7D}" type="parTrans" cxnId="{82FEBD9E-5A1C-457C-9EAC-2C1B136C769F}">
      <dgm:prSet/>
      <dgm:spPr/>
      <dgm:t>
        <a:bodyPr/>
        <a:lstStyle/>
        <a:p>
          <a:endParaRPr lang="en-GB"/>
        </a:p>
      </dgm:t>
    </dgm:pt>
    <dgm:pt modelId="{A25EAD83-874B-463B-84F5-7A25990C9D9F}" type="sibTrans" cxnId="{82FEBD9E-5A1C-457C-9EAC-2C1B136C769F}">
      <dgm:prSet/>
      <dgm:spPr/>
      <dgm:t>
        <a:bodyPr/>
        <a:lstStyle/>
        <a:p>
          <a:endParaRPr lang="en-GB"/>
        </a:p>
      </dgm:t>
    </dgm:pt>
    <dgm:pt modelId="{E03E5EC0-33D3-4CE8-B736-A1FE85020322}">
      <dgm:prSet phldrT="[Text]"/>
      <dgm:spPr>
        <a:solidFill>
          <a:srgbClr val="037AC4"/>
        </a:solidFill>
      </dgm:spPr>
      <dgm:t>
        <a:bodyPr/>
        <a:lstStyle/>
        <a:p>
          <a:r>
            <a:rPr lang="en-GB" dirty="0" smtClean="0"/>
            <a:t>Data Binding</a:t>
          </a:r>
          <a:endParaRPr lang="en-GB" dirty="0"/>
        </a:p>
      </dgm:t>
    </dgm:pt>
    <dgm:pt modelId="{572A84E9-5182-4639-8556-1523F5BB682A}" type="parTrans" cxnId="{C76AB64F-C7FD-4389-BEA1-52E9F31FE126}">
      <dgm:prSet/>
      <dgm:spPr/>
      <dgm:t>
        <a:bodyPr/>
        <a:lstStyle/>
        <a:p>
          <a:endParaRPr lang="en-GB"/>
        </a:p>
      </dgm:t>
    </dgm:pt>
    <dgm:pt modelId="{3E0F60A0-D876-4504-93EB-D5302121F3DD}" type="sibTrans" cxnId="{C76AB64F-C7FD-4389-BEA1-52E9F31FE126}">
      <dgm:prSet/>
      <dgm:spPr/>
      <dgm:t>
        <a:bodyPr/>
        <a:lstStyle/>
        <a:p>
          <a:endParaRPr lang="en-GB"/>
        </a:p>
      </dgm:t>
    </dgm:pt>
    <dgm:pt modelId="{DA346EAD-AF4B-4E6C-A8BA-A9DE429211CB}">
      <dgm:prSet phldrT="[Text]"/>
      <dgm:spPr>
        <a:solidFill>
          <a:srgbClr val="037AC4"/>
        </a:solidFill>
      </dgm:spPr>
      <dgm:t>
        <a:bodyPr/>
        <a:lstStyle/>
        <a:p>
          <a:r>
            <a:rPr lang="en-GB" dirty="0" smtClean="0"/>
            <a:t>UI Widgets</a:t>
          </a:r>
          <a:endParaRPr lang="en-GB" dirty="0"/>
        </a:p>
      </dgm:t>
    </dgm:pt>
    <dgm:pt modelId="{EC32B28C-FD93-4BC8-965F-5E0AF2986C48}" type="parTrans" cxnId="{D02E5AA8-68F3-4243-A696-2C4C3C32384A}">
      <dgm:prSet/>
      <dgm:spPr/>
      <dgm:t>
        <a:bodyPr/>
        <a:lstStyle/>
        <a:p>
          <a:endParaRPr lang="en-GB"/>
        </a:p>
      </dgm:t>
    </dgm:pt>
    <dgm:pt modelId="{908C50B8-462A-4365-AA38-BBB3D0CB6AA7}" type="sibTrans" cxnId="{D02E5AA8-68F3-4243-A696-2C4C3C32384A}">
      <dgm:prSet/>
      <dgm:spPr/>
      <dgm:t>
        <a:bodyPr/>
        <a:lstStyle/>
        <a:p>
          <a:endParaRPr lang="en-GB"/>
        </a:p>
      </dgm:t>
    </dgm:pt>
    <dgm:pt modelId="{C5A292F9-147A-49FC-A3FC-FA9C056DD68D}">
      <dgm:prSet phldrT="[Text]"/>
      <dgm:spPr>
        <a:solidFill>
          <a:srgbClr val="037AC4"/>
        </a:solidFill>
      </dgm:spPr>
      <dgm:t>
        <a:bodyPr/>
        <a:lstStyle/>
        <a:p>
          <a:r>
            <a:rPr lang="en-GB" dirty="0" smtClean="0"/>
            <a:t>CSS-like styling</a:t>
          </a:r>
          <a:endParaRPr lang="en-GB" dirty="0"/>
        </a:p>
      </dgm:t>
    </dgm:pt>
    <dgm:pt modelId="{53B5872F-A17B-4CC1-928A-539C62C7EDDF}" type="parTrans" cxnId="{E02EF95C-3A3E-4572-BC97-83EAA17D9F0C}">
      <dgm:prSet/>
      <dgm:spPr/>
      <dgm:t>
        <a:bodyPr/>
        <a:lstStyle/>
        <a:p>
          <a:endParaRPr lang="en-GB"/>
        </a:p>
      </dgm:t>
    </dgm:pt>
    <dgm:pt modelId="{C03817E7-4952-4EC1-91C5-1078FFFEC9A2}" type="sibTrans" cxnId="{E02EF95C-3A3E-4572-BC97-83EAA17D9F0C}">
      <dgm:prSet/>
      <dgm:spPr/>
      <dgm:t>
        <a:bodyPr/>
        <a:lstStyle/>
        <a:p>
          <a:endParaRPr lang="en-GB"/>
        </a:p>
      </dgm:t>
    </dgm:pt>
    <dgm:pt modelId="{0A5FB42D-B2F7-4977-AD34-530724823804}" type="pres">
      <dgm:prSet presAssocID="{7816CC95-EC4A-40CD-BF06-B1F0D2233914}" presName="diagram" presStyleCnt="0">
        <dgm:presLayoutVars>
          <dgm:dir/>
          <dgm:resizeHandles val="exact"/>
        </dgm:presLayoutVars>
      </dgm:prSet>
      <dgm:spPr/>
      <dgm:t>
        <a:bodyPr/>
        <a:lstStyle/>
        <a:p>
          <a:endParaRPr lang="en-US"/>
        </a:p>
      </dgm:t>
    </dgm:pt>
    <dgm:pt modelId="{9B2A6471-B9FF-4320-8E47-EB7876335EBF}" type="pres">
      <dgm:prSet presAssocID="{D713BA70-EF01-4869-ABB6-51EE696CDB44}" presName="node" presStyleLbl="node1" presStyleIdx="0" presStyleCnt="8">
        <dgm:presLayoutVars>
          <dgm:bulletEnabled val="1"/>
        </dgm:presLayoutVars>
      </dgm:prSet>
      <dgm:spPr/>
      <dgm:t>
        <a:bodyPr/>
        <a:lstStyle/>
        <a:p>
          <a:endParaRPr lang="en-US"/>
        </a:p>
      </dgm:t>
    </dgm:pt>
    <dgm:pt modelId="{5D6D21E6-38D2-4DAB-AF8C-4DEB49EE95DF}" type="pres">
      <dgm:prSet presAssocID="{3A252B0A-FE22-4B1C-96D2-79021C53DCCF}" presName="sibTrans" presStyleCnt="0"/>
      <dgm:spPr/>
    </dgm:pt>
    <dgm:pt modelId="{E6C144A7-26CA-4916-BC30-7DCDD47CEC8D}" type="pres">
      <dgm:prSet presAssocID="{07FFAA39-E674-4C72-B854-9969BE5BD6FD}" presName="node" presStyleLbl="node1" presStyleIdx="1" presStyleCnt="8">
        <dgm:presLayoutVars>
          <dgm:bulletEnabled val="1"/>
        </dgm:presLayoutVars>
      </dgm:prSet>
      <dgm:spPr/>
      <dgm:t>
        <a:bodyPr/>
        <a:lstStyle/>
        <a:p>
          <a:endParaRPr lang="en-GB"/>
        </a:p>
      </dgm:t>
    </dgm:pt>
    <dgm:pt modelId="{7D17F83D-A33A-40AA-9C94-834D627108FB}" type="pres">
      <dgm:prSet presAssocID="{D4C1FE59-4876-46EC-886D-9FCC8D99F6FE}" presName="sibTrans" presStyleCnt="0"/>
      <dgm:spPr/>
    </dgm:pt>
    <dgm:pt modelId="{30FFCCD0-B61B-40F9-862E-88333FB59EEF}" type="pres">
      <dgm:prSet presAssocID="{E03E5EC0-33D3-4CE8-B736-A1FE85020322}" presName="node" presStyleLbl="node1" presStyleIdx="2" presStyleCnt="8">
        <dgm:presLayoutVars>
          <dgm:bulletEnabled val="1"/>
        </dgm:presLayoutVars>
      </dgm:prSet>
      <dgm:spPr/>
      <dgm:t>
        <a:bodyPr/>
        <a:lstStyle/>
        <a:p>
          <a:endParaRPr lang="en-US"/>
        </a:p>
      </dgm:t>
    </dgm:pt>
    <dgm:pt modelId="{73C35ABA-D42C-422E-992F-A50398FB76A6}" type="pres">
      <dgm:prSet presAssocID="{3E0F60A0-D876-4504-93EB-D5302121F3DD}" presName="sibTrans" presStyleCnt="0"/>
      <dgm:spPr/>
    </dgm:pt>
    <dgm:pt modelId="{E71582CB-B52E-4154-A3D1-C97AE328BD2B}" type="pres">
      <dgm:prSet presAssocID="{E493EFF4-1526-4DE1-B991-90BA5D037946}" presName="node" presStyleLbl="node1" presStyleIdx="3" presStyleCnt="8">
        <dgm:presLayoutVars>
          <dgm:bulletEnabled val="1"/>
        </dgm:presLayoutVars>
      </dgm:prSet>
      <dgm:spPr/>
      <dgm:t>
        <a:bodyPr/>
        <a:lstStyle/>
        <a:p>
          <a:endParaRPr lang="en-GB"/>
        </a:p>
      </dgm:t>
    </dgm:pt>
    <dgm:pt modelId="{7C8AC8DD-69E2-4F96-91A7-CC34B4388EDC}" type="pres">
      <dgm:prSet presAssocID="{8C14932B-F580-47C1-A5A7-8E8318465881}" presName="sibTrans" presStyleCnt="0"/>
      <dgm:spPr/>
    </dgm:pt>
    <dgm:pt modelId="{292F7A60-CDBB-4909-98AE-C8B6DCFEE156}" type="pres">
      <dgm:prSet presAssocID="{A89E2EAA-7136-4C36-9DCC-9F78BE690719}" presName="node" presStyleLbl="node1" presStyleIdx="4" presStyleCnt="8">
        <dgm:presLayoutVars>
          <dgm:bulletEnabled val="1"/>
        </dgm:presLayoutVars>
      </dgm:prSet>
      <dgm:spPr/>
      <dgm:t>
        <a:bodyPr/>
        <a:lstStyle/>
        <a:p>
          <a:endParaRPr lang="en-GB"/>
        </a:p>
      </dgm:t>
    </dgm:pt>
    <dgm:pt modelId="{9F68EFCF-E9FD-4460-A547-80F61C9CDE1A}" type="pres">
      <dgm:prSet presAssocID="{5D98E7BA-F1F3-4748-B63C-547E62049705}" presName="sibTrans" presStyleCnt="0"/>
      <dgm:spPr/>
    </dgm:pt>
    <dgm:pt modelId="{8FEEAFC7-9E87-417A-8809-8BF385C1B182}" type="pres">
      <dgm:prSet presAssocID="{45949810-49E1-4303-BAAE-C63DB4922321}" presName="node" presStyleLbl="node1" presStyleIdx="5" presStyleCnt="8">
        <dgm:presLayoutVars>
          <dgm:bulletEnabled val="1"/>
        </dgm:presLayoutVars>
      </dgm:prSet>
      <dgm:spPr/>
      <dgm:t>
        <a:bodyPr/>
        <a:lstStyle/>
        <a:p>
          <a:endParaRPr lang="en-GB"/>
        </a:p>
      </dgm:t>
    </dgm:pt>
    <dgm:pt modelId="{FD6E8DB0-FC09-4CCF-8B0D-4A131EDC086C}" type="pres">
      <dgm:prSet presAssocID="{A25EAD83-874B-463B-84F5-7A25990C9D9F}" presName="sibTrans" presStyleCnt="0"/>
      <dgm:spPr/>
    </dgm:pt>
    <dgm:pt modelId="{CE7F5965-9BC7-4926-B775-9FCB7E9B1115}" type="pres">
      <dgm:prSet presAssocID="{DA346EAD-AF4B-4E6C-A8BA-A9DE429211CB}" presName="node" presStyleLbl="node1" presStyleIdx="6" presStyleCnt="8">
        <dgm:presLayoutVars>
          <dgm:bulletEnabled val="1"/>
        </dgm:presLayoutVars>
      </dgm:prSet>
      <dgm:spPr/>
      <dgm:t>
        <a:bodyPr/>
        <a:lstStyle/>
        <a:p>
          <a:endParaRPr lang="en-GB"/>
        </a:p>
      </dgm:t>
    </dgm:pt>
    <dgm:pt modelId="{8048152A-63F0-494A-BE82-83445E7E5A1A}" type="pres">
      <dgm:prSet presAssocID="{908C50B8-462A-4365-AA38-BBB3D0CB6AA7}" presName="sibTrans" presStyleCnt="0"/>
      <dgm:spPr/>
    </dgm:pt>
    <dgm:pt modelId="{BD48A044-6C6B-4EFA-A92F-6A062129FF91}" type="pres">
      <dgm:prSet presAssocID="{C5A292F9-147A-49FC-A3FC-FA9C056DD68D}" presName="node" presStyleLbl="node1" presStyleIdx="7" presStyleCnt="8">
        <dgm:presLayoutVars>
          <dgm:bulletEnabled val="1"/>
        </dgm:presLayoutVars>
      </dgm:prSet>
      <dgm:spPr/>
      <dgm:t>
        <a:bodyPr/>
        <a:lstStyle/>
        <a:p>
          <a:endParaRPr lang="en-GB"/>
        </a:p>
      </dgm:t>
    </dgm:pt>
  </dgm:ptLst>
  <dgm:cxnLst>
    <dgm:cxn modelId="{05D59A0D-D40E-F349-B630-08AECE6F1B47}" type="presOf" srcId="{07FFAA39-E674-4C72-B854-9969BE5BD6FD}" destId="{E6C144A7-26CA-4916-BC30-7DCDD47CEC8D}" srcOrd="0" destOrd="0" presId="urn:microsoft.com/office/officeart/2005/8/layout/default"/>
    <dgm:cxn modelId="{8A80C251-D05F-4E77-AED5-AB8E62AC214A}" srcId="{7816CC95-EC4A-40CD-BF06-B1F0D2233914}" destId="{A89E2EAA-7136-4C36-9DCC-9F78BE690719}" srcOrd="4" destOrd="0" parTransId="{F953B996-BF43-496F-BBC8-4944D065C7CC}" sibTransId="{5D98E7BA-F1F3-4748-B63C-547E62049705}"/>
    <dgm:cxn modelId="{5A7FA06C-EA97-854F-AA07-A7CC940A3978}" type="presOf" srcId="{7816CC95-EC4A-40CD-BF06-B1F0D2233914}" destId="{0A5FB42D-B2F7-4977-AD34-530724823804}" srcOrd="0" destOrd="0" presId="urn:microsoft.com/office/officeart/2005/8/layout/default"/>
    <dgm:cxn modelId="{E02EF95C-3A3E-4572-BC97-83EAA17D9F0C}" srcId="{7816CC95-EC4A-40CD-BF06-B1F0D2233914}" destId="{C5A292F9-147A-49FC-A3FC-FA9C056DD68D}" srcOrd="7" destOrd="0" parTransId="{53B5872F-A17B-4CC1-928A-539C62C7EDDF}" sibTransId="{C03817E7-4952-4EC1-91C5-1078FFFEC9A2}"/>
    <dgm:cxn modelId="{C76AB64F-C7FD-4389-BEA1-52E9F31FE126}" srcId="{7816CC95-EC4A-40CD-BF06-B1F0D2233914}" destId="{E03E5EC0-33D3-4CE8-B736-A1FE85020322}" srcOrd="2" destOrd="0" parTransId="{572A84E9-5182-4639-8556-1523F5BB682A}" sibTransId="{3E0F60A0-D876-4504-93EB-D5302121F3DD}"/>
    <dgm:cxn modelId="{D02E5AA8-68F3-4243-A696-2C4C3C32384A}" srcId="{7816CC95-EC4A-40CD-BF06-B1F0D2233914}" destId="{DA346EAD-AF4B-4E6C-A8BA-A9DE429211CB}" srcOrd="6" destOrd="0" parTransId="{EC32B28C-FD93-4BC8-965F-5E0AF2986C48}" sibTransId="{908C50B8-462A-4365-AA38-BBB3D0CB6AA7}"/>
    <dgm:cxn modelId="{82FEBD9E-5A1C-457C-9EAC-2C1B136C769F}" srcId="{7816CC95-EC4A-40CD-BF06-B1F0D2233914}" destId="{45949810-49E1-4303-BAAE-C63DB4922321}" srcOrd="5" destOrd="0" parTransId="{0FB8E16D-7AA5-45A3-98B1-10DAD82B6A7D}" sibTransId="{A25EAD83-874B-463B-84F5-7A25990C9D9F}"/>
    <dgm:cxn modelId="{103526E0-2731-D240-9579-DBE05849C23C}" type="presOf" srcId="{E493EFF4-1526-4DE1-B991-90BA5D037946}" destId="{E71582CB-B52E-4154-A3D1-C97AE328BD2B}" srcOrd="0" destOrd="0" presId="urn:microsoft.com/office/officeart/2005/8/layout/default"/>
    <dgm:cxn modelId="{EBFE3682-902E-9F48-A494-A7DEDBD9B7EF}" type="presOf" srcId="{E03E5EC0-33D3-4CE8-B736-A1FE85020322}" destId="{30FFCCD0-B61B-40F9-862E-88333FB59EEF}" srcOrd="0" destOrd="0" presId="urn:microsoft.com/office/officeart/2005/8/layout/default"/>
    <dgm:cxn modelId="{2A863DF3-CCCA-8D43-8760-596B3219D835}" type="presOf" srcId="{A89E2EAA-7136-4C36-9DCC-9F78BE690719}" destId="{292F7A60-CDBB-4909-98AE-C8B6DCFEE156}" srcOrd="0" destOrd="0" presId="urn:microsoft.com/office/officeart/2005/8/layout/default"/>
    <dgm:cxn modelId="{07724CCB-199E-49F3-93A7-6A5E260B6CEF}" srcId="{7816CC95-EC4A-40CD-BF06-B1F0D2233914}" destId="{E493EFF4-1526-4DE1-B991-90BA5D037946}" srcOrd="3" destOrd="0" parTransId="{C87A5AE1-049A-483E-BB58-48A8F70859C1}" sibTransId="{8C14932B-F580-47C1-A5A7-8E8318465881}"/>
    <dgm:cxn modelId="{0A699DD4-7D46-4855-A886-519A6988DE8E}" srcId="{7816CC95-EC4A-40CD-BF06-B1F0D2233914}" destId="{07FFAA39-E674-4C72-B854-9969BE5BD6FD}" srcOrd="1" destOrd="0" parTransId="{83E935CA-7C3A-4F06-9587-2FEC9474A888}" sibTransId="{D4C1FE59-4876-46EC-886D-9FCC8D99F6FE}"/>
    <dgm:cxn modelId="{1151DC6C-85E2-324F-BC7E-FF1036447F6B}" type="presOf" srcId="{45949810-49E1-4303-BAAE-C63DB4922321}" destId="{8FEEAFC7-9E87-417A-8809-8BF385C1B182}" srcOrd="0" destOrd="0" presId="urn:microsoft.com/office/officeart/2005/8/layout/default"/>
    <dgm:cxn modelId="{1E19A8FC-305E-E446-87B8-F68FA98A7900}" type="presOf" srcId="{C5A292F9-147A-49FC-A3FC-FA9C056DD68D}" destId="{BD48A044-6C6B-4EFA-A92F-6A062129FF91}" srcOrd="0" destOrd="0" presId="urn:microsoft.com/office/officeart/2005/8/layout/default"/>
    <dgm:cxn modelId="{BD5A7A37-99D1-AC41-B139-C60F1B511C71}" type="presOf" srcId="{DA346EAD-AF4B-4E6C-A8BA-A9DE429211CB}" destId="{CE7F5965-9BC7-4926-B775-9FCB7E9B1115}" srcOrd="0" destOrd="0" presId="urn:microsoft.com/office/officeart/2005/8/layout/default"/>
    <dgm:cxn modelId="{F42C1E17-2250-4F73-80B1-E2EEF8DF39D7}" srcId="{7816CC95-EC4A-40CD-BF06-B1F0D2233914}" destId="{D713BA70-EF01-4869-ABB6-51EE696CDB44}" srcOrd="0" destOrd="0" parTransId="{92ED174B-90C3-482F-9419-E4AB3CC96354}" sibTransId="{3A252B0A-FE22-4B1C-96D2-79021C53DCCF}"/>
    <dgm:cxn modelId="{F920B1C1-67C7-3840-AE13-4E89016B058D}" type="presOf" srcId="{D713BA70-EF01-4869-ABB6-51EE696CDB44}" destId="{9B2A6471-B9FF-4320-8E47-EB7876335EBF}" srcOrd="0" destOrd="0" presId="urn:microsoft.com/office/officeart/2005/8/layout/default"/>
    <dgm:cxn modelId="{CF9033B3-C580-9E43-AC0E-A3D736460362}" type="presParOf" srcId="{0A5FB42D-B2F7-4977-AD34-530724823804}" destId="{9B2A6471-B9FF-4320-8E47-EB7876335EBF}" srcOrd="0" destOrd="0" presId="urn:microsoft.com/office/officeart/2005/8/layout/default"/>
    <dgm:cxn modelId="{1EBF990F-4434-5C47-B18C-A2A1587A4336}" type="presParOf" srcId="{0A5FB42D-B2F7-4977-AD34-530724823804}" destId="{5D6D21E6-38D2-4DAB-AF8C-4DEB49EE95DF}" srcOrd="1" destOrd="0" presId="urn:microsoft.com/office/officeart/2005/8/layout/default"/>
    <dgm:cxn modelId="{D6E92B6C-B877-5340-8D5E-E3B5A1F76A42}" type="presParOf" srcId="{0A5FB42D-B2F7-4977-AD34-530724823804}" destId="{E6C144A7-26CA-4916-BC30-7DCDD47CEC8D}" srcOrd="2" destOrd="0" presId="urn:microsoft.com/office/officeart/2005/8/layout/default"/>
    <dgm:cxn modelId="{29C8C0C7-6A02-A045-BB72-5EE00EAFBE7E}" type="presParOf" srcId="{0A5FB42D-B2F7-4977-AD34-530724823804}" destId="{7D17F83D-A33A-40AA-9C94-834D627108FB}" srcOrd="3" destOrd="0" presId="urn:microsoft.com/office/officeart/2005/8/layout/default"/>
    <dgm:cxn modelId="{7D8FBFC1-E51A-E945-9889-DB04FDDA5B36}" type="presParOf" srcId="{0A5FB42D-B2F7-4977-AD34-530724823804}" destId="{30FFCCD0-B61B-40F9-862E-88333FB59EEF}" srcOrd="4" destOrd="0" presId="urn:microsoft.com/office/officeart/2005/8/layout/default"/>
    <dgm:cxn modelId="{DF13B63B-A16B-9C43-B0B4-16576F1C559C}" type="presParOf" srcId="{0A5FB42D-B2F7-4977-AD34-530724823804}" destId="{73C35ABA-D42C-422E-992F-A50398FB76A6}" srcOrd="5" destOrd="0" presId="urn:microsoft.com/office/officeart/2005/8/layout/default"/>
    <dgm:cxn modelId="{F91B01B3-0494-C543-8E31-EBFDA63E5F0B}" type="presParOf" srcId="{0A5FB42D-B2F7-4977-AD34-530724823804}" destId="{E71582CB-B52E-4154-A3D1-C97AE328BD2B}" srcOrd="6" destOrd="0" presId="urn:microsoft.com/office/officeart/2005/8/layout/default"/>
    <dgm:cxn modelId="{DC13B5D2-9371-E246-9109-BBACF3AA948E}" type="presParOf" srcId="{0A5FB42D-B2F7-4977-AD34-530724823804}" destId="{7C8AC8DD-69E2-4F96-91A7-CC34B4388EDC}" srcOrd="7" destOrd="0" presId="urn:microsoft.com/office/officeart/2005/8/layout/default"/>
    <dgm:cxn modelId="{EA20EEEE-A4AF-3543-8A46-29E272B92628}" type="presParOf" srcId="{0A5FB42D-B2F7-4977-AD34-530724823804}" destId="{292F7A60-CDBB-4909-98AE-C8B6DCFEE156}" srcOrd="8" destOrd="0" presId="urn:microsoft.com/office/officeart/2005/8/layout/default"/>
    <dgm:cxn modelId="{2D46D805-BB25-6940-A4AD-39C40BC85B37}" type="presParOf" srcId="{0A5FB42D-B2F7-4977-AD34-530724823804}" destId="{9F68EFCF-E9FD-4460-A547-80F61C9CDE1A}" srcOrd="9" destOrd="0" presId="urn:microsoft.com/office/officeart/2005/8/layout/default"/>
    <dgm:cxn modelId="{5FB8555B-0B03-D348-862F-8B896C0DD82A}" type="presParOf" srcId="{0A5FB42D-B2F7-4977-AD34-530724823804}" destId="{8FEEAFC7-9E87-417A-8809-8BF385C1B182}" srcOrd="10" destOrd="0" presId="urn:microsoft.com/office/officeart/2005/8/layout/default"/>
    <dgm:cxn modelId="{F6C7DACE-77DB-5C42-87BB-1E6356881573}" type="presParOf" srcId="{0A5FB42D-B2F7-4977-AD34-530724823804}" destId="{FD6E8DB0-FC09-4CCF-8B0D-4A131EDC086C}" srcOrd="11" destOrd="0" presId="urn:microsoft.com/office/officeart/2005/8/layout/default"/>
    <dgm:cxn modelId="{CECF4437-2A7F-5549-8F26-EB3E2C84C6AB}" type="presParOf" srcId="{0A5FB42D-B2F7-4977-AD34-530724823804}" destId="{CE7F5965-9BC7-4926-B775-9FCB7E9B1115}" srcOrd="12" destOrd="0" presId="urn:microsoft.com/office/officeart/2005/8/layout/default"/>
    <dgm:cxn modelId="{EF1F8638-4D79-9B43-ABC3-B9620678C47F}" type="presParOf" srcId="{0A5FB42D-B2F7-4977-AD34-530724823804}" destId="{8048152A-63F0-494A-BE82-83445E7E5A1A}" srcOrd="13" destOrd="0" presId="urn:microsoft.com/office/officeart/2005/8/layout/default"/>
    <dgm:cxn modelId="{C67E7C31-B60B-EE42-A141-D9942CC066B3}" type="presParOf" srcId="{0A5FB42D-B2F7-4977-AD34-530724823804}" destId="{BD48A044-6C6B-4EFA-A92F-6A062129FF91}"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485A042-A288-4657-AC1D-7DB1072240B7}"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GB"/>
        </a:p>
      </dgm:t>
    </dgm:pt>
    <dgm:pt modelId="{C3C997FC-BB5F-4CD5-9E6E-2DEADB051B2E}">
      <dgm:prSet phldrT="[Text]"/>
      <dgm:spPr>
        <a:solidFill>
          <a:srgbClr val="0070C0"/>
        </a:solidFill>
      </dgm:spPr>
      <dgm:t>
        <a:bodyPr/>
        <a:lstStyle/>
        <a:p>
          <a:pPr algn="l"/>
          <a:r>
            <a:rPr lang="en-GB" b="0" i="0" dirty="0" smtClean="0"/>
            <a:t>Type selector</a:t>
          </a:r>
          <a:endParaRPr lang="en-GB" dirty="0"/>
        </a:p>
      </dgm:t>
    </dgm:pt>
    <dgm:pt modelId="{69036F87-A12E-4C73-9A94-DCA301E4EAE9}" type="parTrans" cxnId="{0CB399AB-C29C-405B-8AFD-D364D5391FA5}">
      <dgm:prSet/>
      <dgm:spPr/>
      <dgm:t>
        <a:bodyPr/>
        <a:lstStyle/>
        <a:p>
          <a:endParaRPr lang="en-GB"/>
        </a:p>
      </dgm:t>
    </dgm:pt>
    <dgm:pt modelId="{BBFAA4C7-4560-4D9B-B294-3609BC17E31F}" type="sibTrans" cxnId="{0CB399AB-C29C-405B-8AFD-D364D5391FA5}">
      <dgm:prSet/>
      <dgm:spPr/>
      <dgm:t>
        <a:bodyPr/>
        <a:lstStyle/>
        <a:p>
          <a:endParaRPr lang="en-GB"/>
        </a:p>
      </dgm:t>
    </dgm:pt>
    <dgm:pt modelId="{7423E97E-EF5E-44FD-90C9-5B60D5DB05EC}">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button { … }</a:t>
          </a:r>
          <a:endParaRPr lang="en-GB" sz="2800" dirty="0"/>
        </a:p>
      </dgm:t>
    </dgm:pt>
    <dgm:pt modelId="{3F1C2A81-7509-48CA-B400-CA683E8E4004}" type="parTrans" cxnId="{9F433CF6-9E10-42D9-8245-00226E7C30B3}">
      <dgm:prSet/>
      <dgm:spPr/>
      <dgm:t>
        <a:bodyPr/>
        <a:lstStyle/>
        <a:p>
          <a:endParaRPr lang="en-GB"/>
        </a:p>
      </dgm:t>
    </dgm:pt>
    <dgm:pt modelId="{9E2DEAB5-720A-4EE8-A7C3-5C41547B49C3}" type="sibTrans" cxnId="{9F433CF6-9E10-42D9-8245-00226E7C30B3}">
      <dgm:prSet/>
      <dgm:spPr/>
      <dgm:t>
        <a:bodyPr/>
        <a:lstStyle/>
        <a:p>
          <a:endParaRPr lang="en-GB"/>
        </a:p>
      </dgm:t>
    </dgm:pt>
    <dgm:pt modelId="{2C474B9B-A13C-4D30-9673-8034CD6B5CFA}">
      <dgm:prSet phldrT="[Text]"/>
      <dgm:spPr>
        <a:solidFill>
          <a:srgbClr val="0070C0"/>
        </a:solidFill>
      </dgm:spPr>
      <dgm:t>
        <a:bodyPr/>
        <a:lstStyle/>
        <a:p>
          <a:pPr algn="l"/>
          <a:r>
            <a:rPr lang="en-GB" b="0" i="0" dirty="0" smtClean="0"/>
            <a:t>Class selector</a:t>
          </a:r>
          <a:endParaRPr lang="en-GB" dirty="0"/>
        </a:p>
      </dgm:t>
    </dgm:pt>
    <dgm:pt modelId="{27DBE8B0-B74D-49A4-B5D0-888E98D4C16C}" type="parTrans" cxnId="{92EC85A8-387B-40B1-9783-E6452EB6E621}">
      <dgm:prSet/>
      <dgm:spPr/>
      <dgm:t>
        <a:bodyPr/>
        <a:lstStyle/>
        <a:p>
          <a:endParaRPr lang="en-GB"/>
        </a:p>
      </dgm:t>
    </dgm:pt>
    <dgm:pt modelId="{22AA0338-C355-46C0-BC6D-A1915C21BB3A}" type="sibTrans" cxnId="{92EC85A8-387B-40B1-9783-E6452EB6E621}">
      <dgm:prSet/>
      <dgm:spPr/>
      <dgm:t>
        <a:bodyPr/>
        <a:lstStyle/>
        <a:p>
          <a:endParaRPr lang="en-GB"/>
        </a:p>
      </dgm:t>
    </dgm:pt>
    <dgm:pt modelId="{D18E124B-BF20-4D20-8AE5-3D52CBFD1751}">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.my-class { ... }</a:t>
          </a:r>
          <a:endParaRPr lang="en-GB" sz="2800" dirty="0"/>
        </a:p>
      </dgm:t>
    </dgm:pt>
    <dgm:pt modelId="{96439142-559C-45B1-8EF7-4B4B15F74BD7}" type="parTrans" cxnId="{96AC1032-1795-4F0E-B9E8-1859223C2038}">
      <dgm:prSet/>
      <dgm:spPr/>
      <dgm:t>
        <a:bodyPr/>
        <a:lstStyle/>
        <a:p>
          <a:endParaRPr lang="en-GB"/>
        </a:p>
      </dgm:t>
    </dgm:pt>
    <dgm:pt modelId="{7FFB01C0-C5E6-4F81-B9DA-26AEDF0D9D3B}" type="sibTrans" cxnId="{96AC1032-1795-4F0E-B9E8-1859223C2038}">
      <dgm:prSet/>
      <dgm:spPr/>
      <dgm:t>
        <a:bodyPr/>
        <a:lstStyle/>
        <a:p>
          <a:endParaRPr lang="en-GB"/>
        </a:p>
      </dgm:t>
    </dgm:pt>
    <dgm:pt modelId="{A6B83116-41E6-4FEA-9005-BE2A5F682F69}">
      <dgm:prSet phldrT="[Text]"/>
      <dgm:spPr>
        <a:solidFill>
          <a:srgbClr val="0070C0"/>
        </a:solidFill>
      </dgm:spPr>
      <dgm:t>
        <a:bodyPr/>
        <a:lstStyle/>
        <a:p>
          <a:pPr algn="l"/>
          <a:r>
            <a:rPr lang="en-GB" b="0" i="0" dirty="0" smtClean="0"/>
            <a:t>ID selector</a:t>
          </a:r>
          <a:endParaRPr lang="en-GB" dirty="0"/>
        </a:p>
      </dgm:t>
    </dgm:pt>
    <dgm:pt modelId="{22DC4516-AD87-4DBF-9684-960273E4A792}" type="parTrans" cxnId="{95F8ABDE-B0BC-40AA-981A-2BB33824AC97}">
      <dgm:prSet/>
      <dgm:spPr/>
      <dgm:t>
        <a:bodyPr/>
        <a:lstStyle/>
        <a:p>
          <a:endParaRPr lang="en-GB"/>
        </a:p>
      </dgm:t>
    </dgm:pt>
    <dgm:pt modelId="{C9C84A08-AE17-4696-920D-3D5A0BFF05F7}" type="sibTrans" cxnId="{95F8ABDE-B0BC-40AA-981A-2BB33824AC97}">
      <dgm:prSet/>
      <dgm:spPr/>
      <dgm:t>
        <a:bodyPr/>
        <a:lstStyle/>
        <a:p>
          <a:endParaRPr lang="en-GB"/>
        </a:p>
      </dgm:t>
    </dgm:pt>
    <dgm:pt modelId="{4D64C725-7006-43F4-93E4-8673106C9CF5}">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#login-button { ... }</a:t>
          </a:r>
          <a:endParaRPr lang="en-GB" sz="2800" dirty="0"/>
        </a:p>
      </dgm:t>
    </dgm:pt>
    <dgm:pt modelId="{AD4007F4-56DF-4955-AD10-142725961AEA}" type="parTrans" cxnId="{963BAB03-2CF4-4A3E-B023-E421AFCC13FF}">
      <dgm:prSet/>
      <dgm:spPr/>
      <dgm:t>
        <a:bodyPr/>
        <a:lstStyle/>
        <a:p>
          <a:endParaRPr lang="en-GB"/>
        </a:p>
      </dgm:t>
    </dgm:pt>
    <dgm:pt modelId="{136A440D-83F3-4EC5-8AA8-D35292A099EA}" type="sibTrans" cxnId="{963BAB03-2CF4-4A3E-B023-E421AFCC13FF}">
      <dgm:prSet/>
      <dgm:spPr/>
      <dgm:t>
        <a:bodyPr/>
        <a:lstStyle/>
        <a:p>
          <a:endParaRPr lang="en-GB"/>
        </a:p>
      </dgm:t>
    </dgm:pt>
    <dgm:pt modelId="{BB6DE3D4-50B3-4579-A71C-C8ECBE35EE1E}">
      <dgm:prSet/>
      <dgm:spPr>
        <a:solidFill>
          <a:srgbClr val="0070C0"/>
        </a:solidFill>
      </dgm:spPr>
      <dgm:t>
        <a:bodyPr/>
        <a:lstStyle/>
        <a:p>
          <a:pPr algn="l"/>
          <a:r>
            <a:rPr lang="en-GB" b="0" i="0" dirty="0" smtClean="0"/>
            <a:t>Pseudo-classes selector</a:t>
          </a:r>
          <a:endParaRPr lang="en-GB" b="0" i="0" dirty="0"/>
        </a:p>
      </dgm:t>
    </dgm:pt>
    <dgm:pt modelId="{53BCB87C-A8AA-4723-8424-94F6F4F37324}" type="parTrans" cxnId="{9DA1D3D5-BDAB-4892-A63D-05CE690F6DE4}">
      <dgm:prSet/>
      <dgm:spPr/>
      <dgm:t>
        <a:bodyPr/>
        <a:lstStyle/>
        <a:p>
          <a:endParaRPr lang="en-GB"/>
        </a:p>
      </dgm:t>
    </dgm:pt>
    <dgm:pt modelId="{C9401DC1-9D7F-47F1-B1A6-6769D95406BF}" type="sibTrans" cxnId="{9DA1D3D5-BDAB-4892-A63D-05CE690F6DE4}">
      <dgm:prSet/>
      <dgm:spPr/>
      <dgm:t>
        <a:bodyPr/>
        <a:lstStyle/>
        <a:p>
          <a:endParaRPr lang="en-GB"/>
        </a:p>
      </dgm:t>
    </dgm:pt>
    <dgm:pt modelId="{C99F66E0-2C10-4531-BFAE-D6F5F669CFFD}">
      <dgm:prSet custT="1"/>
      <dgm:spPr>
        <a:solidFill>
          <a:srgbClr val="40B0CF">
            <a:alpha val="90000"/>
          </a:srgbClr>
        </a:solidFill>
      </dgm:spPr>
      <dgm:t>
        <a:bodyPr/>
        <a:lstStyle/>
        <a:p>
          <a:r>
            <a:rPr lang="en-GB" sz="100" b="0" i="0" dirty="0" smtClean="0">
              <a:solidFill>
                <a:srgbClr val="54B8FA"/>
              </a:solidFill>
            </a:rPr>
            <a:t>.</a:t>
          </a:r>
          <a:r>
            <a:rPr lang="en-GB" sz="2800" b="0" i="0" dirty="0" err="1" smtClean="0"/>
            <a:t>button:pressed</a:t>
          </a:r>
          <a:r>
            <a:rPr lang="en-GB" sz="2800" b="0" i="0" dirty="0" smtClean="0"/>
            <a:t> { ... }</a:t>
          </a:r>
          <a:endParaRPr lang="en-GB" sz="2800" b="0" i="0" dirty="0"/>
        </a:p>
      </dgm:t>
    </dgm:pt>
    <dgm:pt modelId="{F9D27847-0008-4CA6-A573-BEA8E1090D09}" type="parTrans" cxnId="{E01CEB24-DC53-407E-BC33-B2BF5006BA1D}">
      <dgm:prSet/>
      <dgm:spPr/>
      <dgm:t>
        <a:bodyPr/>
        <a:lstStyle/>
        <a:p>
          <a:endParaRPr lang="en-GB"/>
        </a:p>
      </dgm:t>
    </dgm:pt>
    <dgm:pt modelId="{95FCFB73-7854-4BD2-8811-ACADF77D01DE}" type="sibTrans" cxnId="{E01CEB24-DC53-407E-BC33-B2BF5006BA1D}">
      <dgm:prSet/>
      <dgm:spPr/>
      <dgm:t>
        <a:bodyPr/>
        <a:lstStyle/>
        <a:p>
          <a:endParaRPr lang="en-GB"/>
        </a:p>
      </dgm:t>
    </dgm:pt>
    <dgm:pt modelId="{A55B6EFC-AC24-4D7E-B05B-C2D316E88B30}" type="pres">
      <dgm:prSet presAssocID="{8485A042-A288-4657-AC1D-7DB1072240B7}" presName="Name0" presStyleCnt="0">
        <dgm:presLayoutVars>
          <dgm:dir/>
          <dgm:animLvl val="lvl"/>
          <dgm:resizeHandles val="exact"/>
        </dgm:presLayoutVars>
      </dgm:prSet>
      <dgm:spPr/>
      <dgm:t>
        <a:bodyPr/>
        <a:lstStyle/>
        <a:p>
          <a:endParaRPr lang="en-US"/>
        </a:p>
      </dgm:t>
    </dgm:pt>
    <dgm:pt modelId="{E6FD0F00-43E4-46DC-A8E4-9DFCF4BA75C3}" type="pres">
      <dgm:prSet presAssocID="{C3C997FC-BB5F-4CD5-9E6E-2DEADB051B2E}" presName="linNode" presStyleCnt="0"/>
      <dgm:spPr/>
    </dgm:pt>
    <dgm:pt modelId="{82DE62B8-C82B-4AF3-B6BA-587ED1491333}" type="pres">
      <dgm:prSet presAssocID="{C3C997FC-BB5F-4CD5-9E6E-2DEADB051B2E}" presName="parentText" presStyleLbl="node1" presStyleIdx="0" presStyleCnt="4" custScaleX="94004">
        <dgm:presLayoutVars>
          <dgm:chMax val="1"/>
          <dgm:bulletEnabled val="1"/>
        </dgm:presLayoutVars>
      </dgm:prSet>
      <dgm:spPr/>
      <dgm:t>
        <a:bodyPr/>
        <a:lstStyle/>
        <a:p>
          <a:endParaRPr lang="en-GB"/>
        </a:p>
      </dgm:t>
    </dgm:pt>
    <dgm:pt modelId="{6A577B00-3300-45BD-AB82-4E84FD8A3BAB}" type="pres">
      <dgm:prSet presAssocID="{C3C997FC-BB5F-4CD5-9E6E-2DEADB051B2E}" presName="descendantText" presStyleLbl="alignAccFollowNode1" presStyleIdx="0" presStyleCnt="4" custScaleX="81051">
        <dgm:presLayoutVars>
          <dgm:bulletEnabled val="1"/>
        </dgm:presLayoutVars>
      </dgm:prSet>
      <dgm:spPr/>
      <dgm:t>
        <a:bodyPr/>
        <a:lstStyle/>
        <a:p>
          <a:endParaRPr lang="en-GB"/>
        </a:p>
      </dgm:t>
    </dgm:pt>
    <dgm:pt modelId="{B9C256E3-E0D4-489E-977A-FE41BB70A901}" type="pres">
      <dgm:prSet presAssocID="{BBFAA4C7-4560-4D9B-B294-3609BC17E31F}" presName="sp" presStyleCnt="0"/>
      <dgm:spPr/>
    </dgm:pt>
    <dgm:pt modelId="{3AAD75A0-F2AF-4759-AFE7-DBC5B881567A}" type="pres">
      <dgm:prSet presAssocID="{2C474B9B-A13C-4D30-9673-8034CD6B5CFA}" presName="linNode" presStyleCnt="0"/>
      <dgm:spPr/>
    </dgm:pt>
    <dgm:pt modelId="{A61446E8-4948-40FE-8262-0588740CBA59}" type="pres">
      <dgm:prSet presAssocID="{2C474B9B-A13C-4D30-9673-8034CD6B5CFA}" presName="parentText" presStyleLbl="node1" presStyleIdx="1" presStyleCnt="4" custScaleX="94004">
        <dgm:presLayoutVars>
          <dgm:chMax val="1"/>
          <dgm:bulletEnabled val="1"/>
        </dgm:presLayoutVars>
      </dgm:prSet>
      <dgm:spPr/>
      <dgm:t>
        <a:bodyPr/>
        <a:lstStyle/>
        <a:p>
          <a:endParaRPr lang="en-GB"/>
        </a:p>
      </dgm:t>
    </dgm:pt>
    <dgm:pt modelId="{A65B431B-8C99-47CC-AE5F-20AFA52B1FEC}" type="pres">
      <dgm:prSet presAssocID="{2C474B9B-A13C-4D30-9673-8034CD6B5CFA}" presName="descendantText" presStyleLbl="alignAccFollowNode1" presStyleIdx="1" presStyleCnt="4" custScaleX="81051">
        <dgm:presLayoutVars>
          <dgm:bulletEnabled val="1"/>
        </dgm:presLayoutVars>
      </dgm:prSet>
      <dgm:spPr/>
      <dgm:t>
        <a:bodyPr/>
        <a:lstStyle/>
        <a:p>
          <a:endParaRPr lang="en-US"/>
        </a:p>
      </dgm:t>
    </dgm:pt>
    <dgm:pt modelId="{17FC096C-191E-4117-9199-B2052C7C9790}" type="pres">
      <dgm:prSet presAssocID="{22AA0338-C355-46C0-BC6D-A1915C21BB3A}" presName="sp" presStyleCnt="0"/>
      <dgm:spPr/>
    </dgm:pt>
    <dgm:pt modelId="{F3C3CCAA-2B57-4BFB-BDF2-DFB1782CF17F}" type="pres">
      <dgm:prSet presAssocID="{A6B83116-41E6-4FEA-9005-BE2A5F682F69}" presName="linNode" presStyleCnt="0"/>
      <dgm:spPr/>
    </dgm:pt>
    <dgm:pt modelId="{AE5C7159-89D3-47C2-9BB3-95D5E957690E}" type="pres">
      <dgm:prSet presAssocID="{A6B83116-41E6-4FEA-9005-BE2A5F682F69}" presName="parentText" presStyleLbl="node1" presStyleIdx="2" presStyleCnt="4" custScaleX="94004">
        <dgm:presLayoutVars>
          <dgm:chMax val="1"/>
          <dgm:bulletEnabled val="1"/>
        </dgm:presLayoutVars>
      </dgm:prSet>
      <dgm:spPr/>
      <dgm:t>
        <a:bodyPr/>
        <a:lstStyle/>
        <a:p>
          <a:endParaRPr lang="en-GB"/>
        </a:p>
      </dgm:t>
    </dgm:pt>
    <dgm:pt modelId="{BC45C984-DD68-47E2-A2BA-A75186BCCDF7}" type="pres">
      <dgm:prSet presAssocID="{A6B83116-41E6-4FEA-9005-BE2A5F682F69}" presName="descendantText" presStyleLbl="alignAccFollowNode1" presStyleIdx="2" presStyleCnt="4" custScaleX="81051">
        <dgm:presLayoutVars>
          <dgm:bulletEnabled val="1"/>
        </dgm:presLayoutVars>
      </dgm:prSet>
      <dgm:spPr/>
      <dgm:t>
        <a:bodyPr/>
        <a:lstStyle/>
        <a:p>
          <a:endParaRPr lang="en-US"/>
        </a:p>
      </dgm:t>
    </dgm:pt>
    <dgm:pt modelId="{D036DCCD-1B94-47CC-A0AD-584F511CEFDD}" type="pres">
      <dgm:prSet presAssocID="{C9C84A08-AE17-4696-920D-3D5A0BFF05F7}" presName="sp" presStyleCnt="0"/>
      <dgm:spPr/>
    </dgm:pt>
    <dgm:pt modelId="{4A57F655-B423-4E98-9F63-9284B1DBF8DF}" type="pres">
      <dgm:prSet presAssocID="{BB6DE3D4-50B3-4579-A71C-C8ECBE35EE1E}" presName="linNode" presStyleCnt="0"/>
      <dgm:spPr/>
    </dgm:pt>
    <dgm:pt modelId="{66458712-8DA5-4D57-B6A4-3D9164DD99EC}" type="pres">
      <dgm:prSet presAssocID="{BB6DE3D4-50B3-4579-A71C-C8ECBE35EE1E}" presName="parentText" presStyleLbl="node1" presStyleIdx="3" presStyleCnt="4" custScaleX="94004">
        <dgm:presLayoutVars>
          <dgm:chMax val="1"/>
          <dgm:bulletEnabled val="1"/>
        </dgm:presLayoutVars>
      </dgm:prSet>
      <dgm:spPr/>
      <dgm:t>
        <a:bodyPr/>
        <a:lstStyle/>
        <a:p>
          <a:endParaRPr lang="en-GB"/>
        </a:p>
      </dgm:t>
    </dgm:pt>
    <dgm:pt modelId="{232F1720-CC9C-4267-85FB-4F480F436275}" type="pres">
      <dgm:prSet presAssocID="{BB6DE3D4-50B3-4579-A71C-C8ECBE35EE1E}" presName="descendantText" presStyleLbl="alignAccFollowNode1" presStyleIdx="3" presStyleCnt="4" custScaleX="81051">
        <dgm:presLayoutVars>
          <dgm:bulletEnabled val="1"/>
        </dgm:presLayoutVars>
      </dgm:prSet>
      <dgm:spPr/>
      <dgm:t>
        <a:bodyPr/>
        <a:lstStyle/>
        <a:p>
          <a:endParaRPr lang="en-US"/>
        </a:p>
      </dgm:t>
    </dgm:pt>
  </dgm:ptLst>
  <dgm:cxnLst>
    <dgm:cxn modelId="{60BBA863-A089-6B42-9674-34834ED36C6F}" type="presOf" srcId="{7423E97E-EF5E-44FD-90C9-5B60D5DB05EC}" destId="{6A577B00-3300-45BD-AB82-4E84FD8A3BAB}" srcOrd="0" destOrd="0" presId="urn:microsoft.com/office/officeart/2005/8/layout/vList5"/>
    <dgm:cxn modelId="{B621FBF2-21CB-4644-B8DA-121AEB5988A6}" type="presOf" srcId="{C99F66E0-2C10-4531-BFAE-D6F5F669CFFD}" destId="{232F1720-CC9C-4267-85FB-4F480F436275}" srcOrd="0" destOrd="0" presId="urn:microsoft.com/office/officeart/2005/8/layout/vList5"/>
    <dgm:cxn modelId="{0CB399AB-C29C-405B-8AFD-D364D5391FA5}" srcId="{8485A042-A288-4657-AC1D-7DB1072240B7}" destId="{C3C997FC-BB5F-4CD5-9E6E-2DEADB051B2E}" srcOrd="0" destOrd="0" parTransId="{69036F87-A12E-4C73-9A94-DCA301E4EAE9}" sibTransId="{BBFAA4C7-4560-4D9B-B294-3609BC17E31F}"/>
    <dgm:cxn modelId="{525B73ED-7D79-1C4F-85FF-046D010EA766}" type="presOf" srcId="{A6B83116-41E6-4FEA-9005-BE2A5F682F69}" destId="{AE5C7159-89D3-47C2-9BB3-95D5E957690E}" srcOrd="0" destOrd="0" presId="urn:microsoft.com/office/officeart/2005/8/layout/vList5"/>
    <dgm:cxn modelId="{92EC85A8-387B-40B1-9783-E6452EB6E621}" srcId="{8485A042-A288-4657-AC1D-7DB1072240B7}" destId="{2C474B9B-A13C-4D30-9673-8034CD6B5CFA}" srcOrd="1" destOrd="0" parTransId="{27DBE8B0-B74D-49A4-B5D0-888E98D4C16C}" sibTransId="{22AA0338-C355-46C0-BC6D-A1915C21BB3A}"/>
    <dgm:cxn modelId="{96AC1032-1795-4F0E-B9E8-1859223C2038}" srcId="{2C474B9B-A13C-4D30-9673-8034CD6B5CFA}" destId="{D18E124B-BF20-4D20-8AE5-3D52CBFD1751}" srcOrd="0" destOrd="0" parTransId="{96439142-559C-45B1-8EF7-4B4B15F74BD7}" sibTransId="{7FFB01C0-C5E6-4F81-B9DA-26AEDF0D9D3B}"/>
    <dgm:cxn modelId="{507C0F19-CCE9-FC42-8570-F8CFE22864AA}" type="presOf" srcId="{C3C997FC-BB5F-4CD5-9E6E-2DEADB051B2E}" destId="{82DE62B8-C82B-4AF3-B6BA-587ED1491333}" srcOrd="0" destOrd="0" presId="urn:microsoft.com/office/officeart/2005/8/layout/vList5"/>
    <dgm:cxn modelId="{95F8ABDE-B0BC-40AA-981A-2BB33824AC97}" srcId="{8485A042-A288-4657-AC1D-7DB1072240B7}" destId="{A6B83116-41E6-4FEA-9005-BE2A5F682F69}" srcOrd="2" destOrd="0" parTransId="{22DC4516-AD87-4DBF-9684-960273E4A792}" sibTransId="{C9C84A08-AE17-4696-920D-3D5A0BFF05F7}"/>
    <dgm:cxn modelId="{9F433CF6-9E10-42D9-8245-00226E7C30B3}" srcId="{C3C997FC-BB5F-4CD5-9E6E-2DEADB051B2E}" destId="{7423E97E-EF5E-44FD-90C9-5B60D5DB05EC}" srcOrd="0" destOrd="0" parTransId="{3F1C2A81-7509-48CA-B400-CA683E8E4004}" sibTransId="{9E2DEAB5-720A-4EE8-A7C3-5C41547B49C3}"/>
    <dgm:cxn modelId="{18F1D5EF-9E9A-DC48-9C0E-6D52333893D2}" type="presOf" srcId="{D18E124B-BF20-4D20-8AE5-3D52CBFD1751}" destId="{A65B431B-8C99-47CC-AE5F-20AFA52B1FEC}" srcOrd="0" destOrd="0" presId="urn:microsoft.com/office/officeart/2005/8/layout/vList5"/>
    <dgm:cxn modelId="{A39038DE-2823-F64C-8A91-1034CE50ABCC}" type="presOf" srcId="{BB6DE3D4-50B3-4579-A71C-C8ECBE35EE1E}" destId="{66458712-8DA5-4D57-B6A4-3D9164DD99EC}" srcOrd="0" destOrd="0" presId="urn:microsoft.com/office/officeart/2005/8/layout/vList5"/>
    <dgm:cxn modelId="{963BAB03-2CF4-4A3E-B023-E421AFCC13FF}" srcId="{A6B83116-41E6-4FEA-9005-BE2A5F682F69}" destId="{4D64C725-7006-43F4-93E4-8673106C9CF5}" srcOrd="0" destOrd="0" parTransId="{AD4007F4-56DF-4955-AD10-142725961AEA}" sibTransId="{136A440D-83F3-4EC5-8AA8-D35292A099EA}"/>
    <dgm:cxn modelId="{BF7477B0-5D55-E549-99EE-134BC465FF36}" type="presOf" srcId="{4D64C725-7006-43F4-93E4-8673106C9CF5}" destId="{BC45C984-DD68-47E2-A2BA-A75186BCCDF7}" srcOrd="0" destOrd="0" presId="urn:microsoft.com/office/officeart/2005/8/layout/vList5"/>
    <dgm:cxn modelId="{E01CEB24-DC53-407E-BC33-B2BF5006BA1D}" srcId="{BB6DE3D4-50B3-4579-A71C-C8ECBE35EE1E}" destId="{C99F66E0-2C10-4531-BFAE-D6F5F669CFFD}" srcOrd="0" destOrd="0" parTransId="{F9D27847-0008-4CA6-A573-BEA8E1090D09}" sibTransId="{95FCFB73-7854-4BD2-8811-ACADF77D01DE}"/>
    <dgm:cxn modelId="{A3CFE192-ACA0-9340-99BA-C9C95DE96FEB}" type="presOf" srcId="{2C474B9B-A13C-4D30-9673-8034CD6B5CFA}" destId="{A61446E8-4948-40FE-8262-0588740CBA59}" srcOrd="0" destOrd="0" presId="urn:microsoft.com/office/officeart/2005/8/layout/vList5"/>
    <dgm:cxn modelId="{9DA1D3D5-BDAB-4892-A63D-05CE690F6DE4}" srcId="{8485A042-A288-4657-AC1D-7DB1072240B7}" destId="{BB6DE3D4-50B3-4579-A71C-C8ECBE35EE1E}" srcOrd="3" destOrd="0" parTransId="{53BCB87C-A8AA-4723-8424-94F6F4F37324}" sibTransId="{C9401DC1-9D7F-47F1-B1A6-6769D95406BF}"/>
    <dgm:cxn modelId="{C45BB63E-25E8-5D40-8B4B-B6BBD0E9F926}" type="presOf" srcId="{8485A042-A288-4657-AC1D-7DB1072240B7}" destId="{A55B6EFC-AC24-4D7E-B05B-C2D316E88B30}" srcOrd="0" destOrd="0" presId="urn:microsoft.com/office/officeart/2005/8/layout/vList5"/>
    <dgm:cxn modelId="{8437A3F0-621B-1A47-80E0-D2C62243FB2F}" type="presParOf" srcId="{A55B6EFC-AC24-4D7E-B05B-C2D316E88B30}" destId="{E6FD0F00-43E4-46DC-A8E4-9DFCF4BA75C3}" srcOrd="0" destOrd="0" presId="urn:microsoft.com/office/officeart/2005/8/layout/vList5"/>
    <dgm:cxn modelId="{0BE2AB2E-5BA4-DD4E-9964-40AE41E2A3A4}" type="presParOf" srcId="{E6FD0F00-43E4-46DC-A8E4-9DFCF4BA75C3}" destId="{82DE62B8-C82B-4AF3-B6BA-587ED1491333}" srcOrd="0" destOrd="0" presId="urn:microsoft.com/office/officeart/2005/8/layout/vList5"/>
    <dgm:cxn modelId="{9B831838-2B58-6943-9924-AC079104DCD4}" type="presParOf" srcId="{E6FD0F00-43E4-46DC-A8E4-9DFCF4BA75C3}" destId="{6A577B00-3300-45BD-AB82-4E84FD8A3BAB}" srcOrd="1" destOrd="0" presId="urn:microsoft.com/office/officeart/2005/8/layout/vList5"/>
    <dgm:cxn modelId="{6FDACA88-08C7-BD4D-B919-017CB3A3C81D}" type="presParOf" srcId="{A55B6EFC-AC24-4D7E-B05B-C2D316E88B30}" destId="{B9C256E3-E0D4-489E-977A-FE41BB70A901}" srcOrd="1" destOrd="0" presId="urn:microsoft.com/office/officeart/2005/8/layout/vList5"/>
    <dgm:cxn modelId="{1013B127-2571-7948-B588-3D2EB05DD775}" type="presParOf" srcId="{A55B6EFC-AC24-4D7E-B05B-C2D316E88B30}" destId="{3AAD75A0-F2AF-4759-AFE7-DBC5B881567A}" srcOrd="2" destOrd="0" presId="urn:microsoft.com/office/officeart/2005/8/layout/vList5"/>
    <dgm:cxn modelId="{9BCB4AE8-45ED-404A-9C6D-61C51F86FBEC}" type="presParOf" srcId="{3AAD75A0-F2AF-4759-AFE7-DBC5B881567A}" destId="{A61446E8-4948-40FE-8262-0588740CBA59}" srcOrd="0" destOrd="0" presId="urn:microsoft.com/office/officeart/2005/8/layout/vList5"/>
    <dgm:cxn modelId="{96C5CCB1-8598-FB4B-A84F-D368F39C8EA3}" type="presParOf" srcId="{3AAD75A0-F2AF-4759-AFE7-DBC5B881567A}" destId="{A65B431B-8C99-47CC-AE5F-20AFA52B1FEC}" srcOrd="1" destOrd="0" presId="urn:microsoft.com/office/officeart/2005/8/layout/vList5"/>
    <dgm:cxn modelId="{0D50BEB5-7174-5A4A-8C95-683CF5FB80AB}" type="presParOf" srcId="{A55B6EFC-AC24-4D7E-B05B-C2D316E88B30}" destId="{17FC096C-191E-4117-9199-B2052C7C9790}" srcOrd="3" destOrd="0" presId="urn:microsoft.com/office/officeart/2005/8/layout/vList5"/>
    <dgm:cxn modelId="{BC98A09C-9A65-FF40-88C2-B16AA4532278}" type="presParOf" srcId="{A55B6EFC-AC24-4D7E-B05B-C2D316E88B30}" destId="{F3C3CCAA-2B57-4BFB-BDF2-DFB1782CF17F}" srcOrd="4" destOrd="0" presId="urn:microsoft.com/office/officeart/2005/8/layout/vList5"/>
    <dgm:cxn modelId="{E053CD9B-0491-E94E-9D4D-5858268CF3DE}" type="presParOf" srcId="{F3C3CCAA-2B57-4BFB-BDF2-DFB1782CF17F}" destId="{AE5C7159-89D3-47C2-9BB3-95D5E957690E}" srcOrd="0" destOrd="0" presId="urn:microsoft.com/office/officeart/2005/8/layout/vList5"/>
    <dgm:cxn modelId="{D14CC9E1-DAE0-3F4A-B23F-0F72408080B6}" type="presParOf" srcId="{F3C3CCAA-2B57-4BFB-BDF2-DFB1782CF17F}" destId="{BC45C984-DD68-47E2-A2BA-A75186BCCDF7}" srcOrd="1" destOrd="0" presId="urn:microsoft.com/office/officeart/2005/8/layout/vList5"/>
    <dgm:cxn modelId="{5ED8A0A6-2D82-2349-BFD5-850FBCF302D3}" type="presParOf" srcId="{A55B6EFC-AC24-4D7E-B05B-C2D316E88B30}" destId="{D036DCCD-1B94-47CC-A0AD-584F511CEFDD}" srcOrd="5" destOrd="0" presId="urn:microsoft.com/office/officeart/2005/8/layout/vList5"/>
    <dgm:cxn modelId="{47DED7AC-3225-3343-9ACC-2B6BDAA2BA0F}" type="presParOf" srcId="{A55B6EFC-AC24-4D7E-B05B-C2D316E88B30}" destId="{4A57F655-B423-4E98-9F63-9284B1DBF8DF}" srcOrd="6" destOrd="0" presId="urn:microsoft.com/office/officeart/2005/8/layout/vList5"/>
    <dgm:cxn modelId="{90B1A1D6-3618-F34A-97EB-43AE63F81182}" type="presParOf" srcId="{4A57F655-B423-4E98-9F63-9284B1DBF8DF}" destId="{66458712-8DA5-4D57-B6A4-3D9164DD99EC}" srcOrd="0" destOrd="0" presId="urn:microsoft.com/office/officeart/2005/8/layout/vList5"/>
    <dgm:cxn modelId="{014FC2B7-A733-2247-9F94-5DD7985C7201}" type="presParOf" srcId="{4A57F655-B423-4E98-9F63-9284B1DBF8DF}" destId="{232F1720-CC9C-4267-85FB-4F480F436275}"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85A042-A288-4657-AC1D-7DB1072240B7}"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GB"/>
        </a:p>
      </dgm:t>
    </dgm:pt>
    <dgm:pt modelId="{C3C997FC-BB5F-4CD5-9E6E-2DEADB051B2E}">
      <dgm:prSet phldrT="[Text]"/>
      <dgm:spPr>
        <a:solidFill>
          <a:srgbClr val="0070C0"/>
        </a:solidFill>
      </dgm:spPr>
      <dgm:t>
        <a:bodyPr/>
        <a:lstStyle/>
        <a:p>
          <a:pPr algn="l"/>
          <a:r>
            <a:rPr lang="en-GB" b="0" i="0" dirty="0" err="1" smtClean="0"/>
            <a:t>color</a:t>
          </a:r>
          <a:endParaRPr lang="en-GB" dirty="0"/>
        </a:p>
      </dgm:t>
    </dgm:pt>
    <dgm:pt modelId="{69036F87-A12E-4C73-9A94-DCA301E4EAE9}" type="parTrans" cxnId="{0CB399AB-C29C-405B-8AFD-D364D5391FA5}">
      <dgm:prSet/>
      <dgm:spPr/>
      <dgm:t>
        <a:bodyPr/>
        <a:lstStyle/>
        <a:p>
          <a:endParaRPr lang="en-GB"/>
        </a:p>
      </dgm:t>
    </dgm:pt>
    <dgm:pt modelId="{BBFAA4C7-4560-4D9B-B294-3609BC17E31F}" type="sibTrans" cxnId="{0CB399AB-C29C-405B-8AFD-D364D5391FA5}">
      <dgm:prSet/>
      <dgm:spPr/>
      <dgm:t>
        <a:bodyPr/>
        <a:lstStyle/>
        <a:p>
          <a:endParaRPr lang="en-GB"/>
        </a:p>
      </dgm:t>
    </dgm:pt>
    <dgm:pt modelId="{7423E97E-EF5E-44FD-90C9-5B60D5DB05EC}">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button { </a:t>
          </a:r>
          <a:r>
            <a:rPr lang="en-GB" sz="2800" b="0" i="0" dirty="0" err="1" smtClean="0"/>
            <a:t>color</a:t>
          </a:r>
          <a:r>
            <a:rPr lang="en-GB" sz="2800" b="0" i="0" dirty="0" smtClean="0"/>
            <a:t>: blue}</a:t>
          </a:r>
          <a:endParaRPr lang="en-GB" sz="2800" dirty="0"/>
        </a:p>
      </dgm:t>
    </dgm:pt>
    <dgm:pt modelId="{3F1C2A81-7509-48CA-B400-CA683E8E4004}" type="parTrans" cxnId="{9F433CF6-9E10-42D9-8245-00226E7C30B3}">
      <dgm:prSet/>
      <dgm:spPr/>
      <dgm:t>
        <a:bodyPr/>
        <a:lstStyle/>
        <a:p>
          <a:endParaRPr lang="en-GB"/>
        </a:p>
      </dgm:t>
    </dgm:pt>
    <dgm:pt modelId="{9E2DEAB5-720A-4EE8-A7C3-5C41547B49C3}" type="sibTrans" cxnId="{9F433CF6-9E10-42D9-8245-00226E7C30B3}">
      <dgm:prSet/>
      <dgm:spPr/>
      <dgm:t>
        <a:bodyPr/>
        <a:lstStyle/>
        <a:p>
          <a:endParaRPr lang="en-GB"/>
        </a:p>
      </dgm:t>
    </dgm:pt>
    <dgm:pt modelId="{2C474B9B-A13C-4D30-9673-8034CD6B5CFA}">
      <dgm:prSet phldrT="[Text]"/>
      <dgm:spPr>
        <a:solidFill>
          <a:srgbClr val="0070C0"/>
        </a:solidFill>
      </dgm:spPr>
      <dgm:t>
        <a:bodyPr/>
        <a:lstStyle/>
        <a:p>
          <a:pPr algn="l"/>
          <a:r>
            <a:rPr lang="en-GB" b="0" i="0" dirty="0" smtClean="0"/>
            <a:t>background-</a:t>
          </a:r>
          <a:r>
            <a:rPr lang="en-GB" b="0" i="0" dirty="0" err="1" smtClean="0"/>
            <a:t>color</a:t>
          </a:r>
          <a:endParaRPr lang="en-GB" dirty="0"/>
        </a:p>
      </dgm:t>
    </dgm:pt>
    <dgm:pt modelId="{27DBE8B0-B74D-49A4-B5D0-888E98D4C16C}" type="parTrans" cxnId="{92EC85A8-387B-40B1-9783-E6452EB6E621}">
      <dgm:prSet/>
      <dgm:spPr/>
      <dgm:t>
        <a:bodyPr/>
        <a:lstStyle/>
        <a:p>
          <a:endParaRPr lang="en-GB"/>
        </a:p>
      </dgm:t>
    </dgm:pt>
    <dgm:pt modelId="{22AA0338-C355-46C0-BC6D-A1915C21BB3A}" type="sibTrans" cxnId="{92EC85A8-387B-40B1-9783-E6452EB6E621}">
      <dgm:prSet/>
      <dgm:spPr/>
      <dgm:t>
        <a:bodyPr/>
        <a:lstStyle/>
        <a:p>
          <a:endParaRPr lang="en-GB"/>
        </a:p>
      </dgm:t>
    </dgm:pt>
    <dgm:pt modelId="{D18E124B-BF20-4D20-8AE5-3D52CBFD1751}">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.my-class { background-</a:t>
          </a:r>
          <a:r>
            <a:rPr lang="en-GB" sz="2800" b="0" i="0" dirty="0" err="1" smtClean="0"/>
            <a:t>color</a:t>
          </a:r>
          <a:r>
            <a:rPr lang="en-GB" sz="2800" b="0" i="0" dirty="0" smtClean="0"/>
            <a:t>: red }</a:t>
          </a:r>
          <a:endParaRPr lang="en-GB" sz="2800" dirty="0"/>
        </a:p>
      </dgm:t>
    </dgm:pt>
    <dgm:pt modelId="{96439142-559C-45B1-8EF7-4B4B15F74BD7}" type="parTrans" cxnId="{96AC1032-1795-4F0E-B9E8-1859223C2038}">
      <dgm:prSet/>
      <dgm:spPr/>
      <dgm:t>
        <a:bodyPr/>
        <a:lstStyle/>
        <a:p>
          <a:endParaRPr lang="en-GB"/>
        </a:p>
      </dgm:t>
    </dgm:pt>
    <dgm:pt modelId="{7FFB01C0-C5E6-4F81-B9DA-26AEDF0D9D3B}" type="sibTrans" cxnId="{96AC1032-1795-4F0E-B9E8-1859223C2038}">
      <dgm:prSet/>
      <dgm:spPr/>
      <dgm:t>
        <a:bodyPr/>
        <a:lstStyle/>
        <a:p>
          <a:endParaRPr lang="en-GB"/>
        </a:p>
      </dgm:t>
    </dgm:pt>
    <dgm:pt modelId="{A6B83116-41E6-4FEA-9005-BE2A5F682F69}">
      <dgm:prSet phldrT="[Text]"/>
      <dgm:spPr>
        <a:solidFill>
          <a:srgbClr val="0070C0"/>
        </a:solidFill>
      </dgm:spPr>
      <dgm:t>
        <a:bodyPr/>
        <a:lstStyle/>
        <a:p>
          <a:pPr algn="l"/>
          <a:r>
            <a:rPr lang="en-GB" b="0" i="0" dirty="0" smtClean="0"/>
            <a:t>font-size</a:t>
          </a:r>
          <a:endParaRPr lang="en-GB" dirty="0"/>
        </a:p>
      </dgm:t>
    </dgm:pt>
    <dgm:pt modelId="{22DC4516-AD87-4DBF-9684-960273E4A792}" type="parTrans" cxnId="{95F8ABDE-B0BC-40AA-981A-2BB33824AC97}">
      <dgm:prSet/>
      <dgm:spPr/>
      <dgm:t>
        <a:bodyPr/>
        <a:lstStyle/>
        <a:p>
          <a:endParaRPr lang="en-GB"/>
        </a:p>
      </dgm:t>
    </dgm:pt>
    <dgm:pt modelId="{C9C84A08-AE17-4696-920D-3D5A0BFF05F7}" type="sibTrans" cxnId="{95F8ABDE-B0BC-40AA-981A-2BB33824AC97}">
      <dgm:prSet/>
      <dgm:spPr/>
      <dgm:t>
        <a:bodyPr/>
        <a:lstStyle/>
        <a:p>
          <a:endParaRPr lang="en-GB"/>
        </a:p>
      </dgm:t>
    </dgm:pt>
    <dgm:pt modelId="{4D64C725-7006-43F4-93E4-8673106C9CF5}">
      <dgm:prSet phldrT="[Text]" custT="1"/>
      <dgm:spPr>
        <a:solidFill>
          <a:srgbClr val="40B0CF">
            <a:alpha val="90000"/>
          </a:srgbClr>
        </a:solidFill>
      </dgm:spPr>
      <dgm:t>
        <a:bodyPr/>
        <a:lstStyle/>
        <a:p>
          <a:r>
            <a:rPr lang="en-GB" sz="100" b="0" i="0" dirty="0" smtClean="0">
              <a:solidFill>
                <a:srgbClr val="54B8FA"/>
              </a:solidFill>
            </a:rPr>
            <a:t>.</a:t>
          </a:r>
          <a:r>
            <a:rPr lang="en-GB" sz="2800" b="0" i="0" dirty="0" smtClean="0"/>
            <a:t>#</a:t>
          </a:r>
          <a:r>
            <a:rPr lang="en-GB" sz="3200" b="0" i="0" dirty="0" smtClean="0"/>
            <a:t>login-button</a:t>
          </a:r>
          <a:r>
            <a:rPr lang="en-GB" sz="2800" b="0" i="0" dirty="0" smtClean="0"/>
            <a:t> { font-size: 20 }</a:t>
          </a:r>
          <a:endParaRPr lang="en-GB" sz="2800" dirty="0"/>
        </a:p>
      </dgm:t>
    </dgm:pt>
    <dgm:pt modelId="{AD4007F4-56DF-4955-AD10-142725961AEA}" type="parTrans" cxnId="{963BAB03-2CF4-4A3E-B023-E421AFCC13FF}">
      <dgm:prSet/>
      <dgm:spPr/>
      <dgm:t>
        <a:bodyPr/>
        <a:lstStyle/>
        <a:p>
          <a:endParaRPr lang="en-GB"/>
        </a:p>
      </dgm:t>
    </dgm:pt>
    <dgm:pt modelId="{136A440D-83F3-4EC5-8AA8-D35292A099EA}" type="sibTrans" cxnId="{963BAB03-2CF4-4A3E-B023-E421AFCC13FF}">
      <dgm:prSet/>
      <dgm:spPr/>
      <dgm:t>
        <a:bodyPr/>
        <a:lstStyle/>
        <a:p>
          <a:endParaRPr lang="en-GB"/>
        </a:p>
      </dgm:t>
    </dgm:pt>
    <dgm:pt modelId="{A55B6EFC-AC24-4D7E-B05B-C2D316E88B30}" type="pres">
      <dgm:prSet presAssocID="{8485A042-A288-4657-AC1D-7DB1072240B7}" presName="Name0" presStyleCnt="0">
        <dgm:presLayoutVars>
          <dgm:dir/>
          <dgm:animLvl val="lvl"/>
          <dgm:resizeHandles val="exact"/>
        </dgm:presLayoutVars>
      </dgm:prSet>
      <dgm:spPr/>
      <dgm:t>
        <a:bodyPr/>
        <a:lstStyle/>
        <a:p>
          <a:endParaRPr lang="en-US"/>
        </a:p>
      </dgm:t>
    </dgm:pt>
    <dgm:pt modelId="{E6FD0F00-43E4-46DC-A8E4-9DFCF4BA75C3}" type="pres">
      <dgm:prSet presAssocID="{C3C997FC-BB5F-4CD5-9E6E-2DEADB051B2E}" presName="linNode" presStyleCnt="0"/>
      <dgm:spPr/>
    </dgm:pt>
    <dgm:pt modelId="{82DE62B8-C82B-4AF3-B6BA-587ED1491333}" type="pres">
      <dgm:prSet presAssocID="{C3C997FC-BB5F-4CD5-9E6E-2DEADB051B2E}" presName="parentText" presStyleLbl="node1" presStyleIdx="0" presStyleCnt="3" custScaleX="128720">
        <dgm:presLayoutVars>
          <dgm:chMax val="1"/>
          <dgm:bulletEnabled val="1"/>
        </dgm:presLayoutVars>
      </dgm:prSet>
      <dgm:spPr/>
      <dgm:t>
        <a:bodyPr/>
        <a:lstStyle/>
        <a:p>
          <a:endParaRPr lang="en-GB"/>
        </a:p>
      </dgm:t>
    </dgm:pt>
    <dgm:pt modelId="{6A577B00-3300-45BD-AB82-4E84FD8A3BAB}" type="pres">
      <dgm:prSet presAssocID="{C3C997FC-BB5F-4CD5-9E6E-2DEADB051B2E}" presName="descendantText" presStyleLbl="alignAccFollowNode1" presStyleIdx="0" presStyleCnt="3" custScaleX="94692">
        <dgm:presLayoutVars>
          <dgm:bulletEnabled val="1"/>
        </dgm:presLayoutVars>
      </dgm:prSet>
      <dgm:spPr/>
      <dgm:t>
        <a:bodyPr/>
        <a:lstStyle/>
        <a:p>
          <a:endParaRPr lang="en-GB"/>
        </a:p>
      </dgm:t>
    </dgm:pt>
    <dgm:pt modelId="{B9C256E3-E0D4-489E-977A-FE41BB70A901}" type="pres">
      <dgm:prSet presAssocID="{BBFAA4C7-4560-4D9B-B294-3609BC17E31F}" presName="sp" presStyleCnt="0"/>
      <dgm:spPr/>
    </dgm:pt>
    <dgm:pt modelId="{3AAD75A0-F2AF-4759-AFE7-DBC5B881567A}" type="pres">
      <dgm:prSet presAssocID="{2C474B9B-A13C-4D30-9673-8034CD6B5CFA}" presName="linNode" presStyleCnt="0"/>
      <dgm:spPr/>
    </dgm:pt>
    <dgm:pt modelId="{A61446E8-4948-40FE-8262-0588740CBA59}" type="pres">
      <dgm:prSet presAssocID="{2C474B9B-A13C-4D30-9673-8034CD6B5CFA}" presName="parentText" presStyleLbl="node1" presStyleIdx="1" presStyleCnt="3" custScaleX="128720">
        <dgm:presLayoutVars>
          <dgm:chMax val="1"/>
          <dgm:bulletEnabled val="1"/>
        </dgm:presLayoutVars>
      </dgm:prSet>
      <dgm:spPr/>
      <dgm:t>
        <a:bodyPr/>
        <a:lstStyle/>
        <a:p>
          <a:endParaRPr lang="en-GB"/>
        </a:p>
      </dgm:t>
    </dgm:pt>
    <dgm:pt modelId="{A65B431B-8C99-47CC-AE5F-20AFA52B1FEC}" type="pres">
      <dgm:prSet presAssocID="{2C474B9B-A13C-4D30-9673-8034CD6B5CFA}" presName="descendantText" presStyleLbl="alignAccFollowNode1" presStyleIdx="1" presStyleCnt="3" custScaleX="94692">
        <dgm:presLayoutVars>
          <dgm:bulletEnabled val="1"/>
        </dgm:presLayoutVars>
      </dgm:prSet>
      <dgm:spPr/>
      <dgm:t>
        <a:bodyPr/>
        <a:lstStyle/>
        <a:p>
          <a:endParaRPr lang="en-GB"/>
        </a:p>
      </dgm:t>
    </dgm:pt>
    <dgm:pt modelId="{17FC096C-191E-4117-9199-B2052C7C9790}" type="pres">
      <dgm:prSet presAssocID="{22AA0338-C355-46C0-BC6D-A1915C21BB3A}" presName="sp" presStyleCnt="0"/>
      <dgm:spPr/>
    </dgm:pt>
    <dgm:pt modelId="{F3C3CCAA-2B57-4BFB-BDF2-DFB1782CF17F}" type="pres">
      <dgm:prSet presAssocID="{A6B83116-41E6-4FEA-9005-BE2A5F682F69}" presName="linNode" presStyleCnt="0"/>
      <dgm:spPr/>
    </dgm:pt>
    <dgm:pt modelId="{AE5C7159-89D3-47C2-9BB3-95D5E957690E}" type="pres">
      <dgm:prSet presAssocID="{A6B83116-41E6-4FEA-9005-BE2A5F682F69}" presName="parentText" presStyleLbl="node1" presStyleIdx="2" presStyleCnt="3" custScaleX="128720">
        <dgm:presLayoutVars>
          <dgm:chMax val="1"/>
          <dgm:bulletEnabled val="1"/>
        </dgm:presLayoutVars>
      </dgm:prSet>
      <dgm:spPr/>
      <dgm:t>
        <a:bodyPr/>
        <a:lstStyle/>
        <a:p>
          <a:endParaRPr lang="en-GB"/>
        </a:p>
      </dgm:t>
    </dgm:pt>
    <dgm:pt modelId="{BC45C984-DD68-47E2-A2BA-A75186BCCDF7}" type="pres">
      <dgm:prSet presAssocID="{A6B83116-41E6-4FEA-9005-BE2A5F682F69}" presName="descendantText" presStyleLbl="alignAccFollowNode1" presStyleIdx="2" presStyleCnt="3" custScaleX="94692">
        <dgm:presLayoutVars>
          <dgm:bulletEnabled val="1"/>
        </dgm:presLayoutVars>
      </dgm:prSet>
      <dgm:spPr/>
      <dgm:t>
        <a:bodyPr/>
        <a:lstStyle/>
        <a:p>
          <a:endParaRPr lang="en-GB"/>
        </a:p>
      </dgm:t>
    </dgm:pt>
  </dgm:ptLst>
  <dgm:cxnLst>
    <dgm:cxn modelId="{943A3820-8148-A34F-9FD5-119B90523E97}" type="presOf" srcId="{D18E124B-BF20-4D20-8AE5-3D52CBFD1751}" destId="{A65B431B-8C99-47CC-AE5F-20AFA52B1FEC}" srcOrd="0" destOrd="0" presId="urn:microsoft.com/office/officeart/2005/8/layout/vList5"/>
    <dgm:cxn modelId="{FB43179B-B943-8042-91E3-356541235C37}" type="presOf" srcId="{2C474B9B-A13C-4D30-9673-8034CD6B5CFA}" destId="{A61446E8-4948-40FE-8262-0588740CBA59}" srcOrd="0" destOrd="0" presId="urn:microsoft.com/office/officeart/2005/8/layout/vList5"/>
    <dgm:cxn modelId="{6F3C30ED-82E1-4F44-8113-CD1473B1F197}" type="presOf" srcId="{4D64C725-7006-43F4-93E4-8673106C9CF5}" destId="{BC45C984-DD68-47E2-A2BA-A75186BCCDF7}" srcOrd="0" destOrd="0" presId="urn:microsoft.com/office/officeart/2005/8/layout/vList5"/>
    <dgm:cxn modelId="{9D7E926D-A821-7D42-9097-6450DB49AA4C}" type="presOf" srcId="{C3C997FC-BB5F-4CD5-9E6E-2DEADB051B2E}" destId="{82DE62B8-C82B-4AF3-B6BA-587ED1491333}" srcOrd="0" destOrd="0" presId="urn:microsoft.com/office/officeart/2005/8/layout/vList5"/>
    <dgm:cxn modelId="{0CB399AB-C29C-405B-8AFD-D364D5391FA5}" srcId="{8485A042-A288-4657-AC1D-7DB1072240B7}" destId="{C3C997FC-BB5F-4CD5-9E6E-2DEADB051B2E}" srcOrd="0" destOrd="0" parTransId="{69036F87-A12E-4C73-9A94-DCA301E4EAE9}" sibTransId="{BBFAA4C7-4560-4D9B-B294-3609BC17E31F}"/>
    <dgm:cxn modelId="{A9832ECD-F305-D544-AA0C-E17DA34E0792}" type="presOf" srcId="{A6B83116-41E6-4FEA-9005-BE2A5F682F69}" destId="{AE5C7159-89D3-47C2-9BB3-95D5E957690E}" srcOrd="0" destOrd="0" presId="urn:microsoft.com/office/officeart/2005/8/layout/vList5"/>
    <dgm:cxn modelId="{B46A6CB2-924F-914F-AB22-AE4121DD5ABC}" type="presOf" srcId="{7423E97E-EF5E-44FD-90C9-5B60D5DB05EC}" destId="{6A577B00-3300-45BD-AB82-4E84FD8A3BAB}" srcOrd="0" destOrd="0" presId="urn:microsoft.com/office/officeart/2005/8/layout/vList5"/>
    <dgm:cxn modelId="{92EC85A8-387B-40B1-9783-E6452EB6E621}" srcId="{8485A042-A288-4657-AC1D-7DB1072240B7}" destId="{2C474B9B-A13C-4D30-9673-8034CD6B5CFA}" srcOrd="1" destOrd="0" parTransId="{27DBE8B0-B74D-49A4-B5D0-888E98D4C16C}" sibTransId="{22AA0338-C355-46C0-BC6D-A1915C21BB3A}"/>
    <dgm:cxn modelId="{96AC1032-1795-4F0E-B9E8-1859223C2038}" srcId="{2C474B9B-A13C-4D30-9673-8034CD6B5CFA}" destId="{D18E124B-BF20-4D20-8AE5-3D52CBFD1751}" srcOrd="0" destOrd="0" parTransId="{96439142-559C-45B1-8EF7-4B4B15F74BD7}" sibTransId="{7FFB01C0-C5E6-4F81-B9DA-26AEDF0D9D3B}"/>
    <dgm:cxn modelId="{95F8ABDE-B0BC-40AA-981A-2BB33824AC97}" srcId="{8485A042-A288-4657-AC1D-7DB1072240B7}" destId="{A6B83116-41E6-4FEA-9005-BE2A5F682F69}" srcOrd="2" destOrd="0" parTransId="{22DC4516-AD87-4DBF-9684-960273E4A792}" sibTransId="{C9C84A08-AE17-4696-920D-3D5A0BFF05F7}"/>
    <dgm:cxn modelId="{9F433CF6-9E10-42D9-8245-00226E7C30B3}" srcId="{C3C997FC-BB5F-4CD5-9E6E-2DEADB051B2E}" destId="{7423E97E-EF5E-44FD-90C9-5B60D5DB05EC}" srcOrd="0" destOrd="0" parTransId="{3F1C2A81-7509-48CA-B400-CA683E8E4004}" sibTransId="{9E2DEAB5-720A-4EE8-A7C3-5C41547B49C3}"/>
    <dgm:cxn modelId="{963BAB03-2CF4-4A3E-B023-E421AFCC13FF}" srcId="{A6B83116-41E6-4FEA-9005-BE2A5F682F69}" destId="{4D64C725-7006-43F4-93E4-8673106C9CF5}" srcOrd="0" destOrd="0" parTransId="{AD4007F4-56DF-4955-AD10-142725961AEA}" sibTransId="{136A440D-83F3-4EC5-8AA8-D35292A099EA}"/>
    <dgm:cxn modelId="{7D7AC247-FF26-5647-A2DB-DDF3EBDDEAB0}" type="presOf" srcId="{8485A042-A288-4657-AC1D-7DB1072240B7}" destId="{A55B6EFC-AC24-4D7E-B05B-C2D316E88B30}" srcOrd="0" destOrd="0" presId="urn:microsoft.com/office/officeart/2005/8/layout/vList5"/>
    <dgm:cxn modelId="{3EE89190-1EBA-3B4E-A1CD-858792CA4003}" type="presParOf" srcId="{A55B6EFC-AC24-4D7E-B05B-C2D316E88B30}" destId="{E6FD0F00-43E4-46DC-A8E4-9DFCF4BA75C3}" srcOrd="0" destOrd="0" presId="urn:microsoft.com/office/officeart/2005/8/layout/vList5"/>
    <dgm:cxn modelId="{62B30EFC-85FB-EE45-944D-A69299EC8304}" type="presParOf" srcId="{E6FD0F00-43E4-46DC-A8E4-9DFCF4BA75C3}" destId="{82DE62B8-C82B-4AF3-B6BA-587ED1491333}" srcOrd="0" destOrd="0" presId="urn:microsoft.com/office/officeart/2005/8/layout/vList5"/>
    <dgm:cxn modelId="{E20D470D-EAE1-FA48-8ADD-26C54A476A83}" type="presParOf" srcId="{E6FD0F00-43E4-46DC-A8E4-9DFCF4BA75C3}" destId="{6A577B00-3300-45BD-AB82-4E84FD8A3BAB}" srcOrd="1" destOrd="0" presId="urn:microsoft.com/office/officeart/2005/8/layout/vList5"/>
    <dgm:cxn modelId="{436CF09A-2029-0B44-9797-66FA9AFB2D77}" type="presParOf" srcId="{A55B6EFC-AC24-4D7E-B05B-C2D316E88B30}" destId="{B9C256E3-E0D4-489E-977A-FE41BB70A901}" srcOrd="1" destOrd="0" presId="urn:microsoft.com/office/officeart/2005/8/layout/vList5"/>
    <dgm:cxn modelId="{49C08C0A-0D36-2643-BC29-1000F15120A6}" type="presParOf" srcId="{A55B6EFC-AC24-4D7E-B05B-C2D316E88B30}" destId="{3AAD75A0-F2AF-4759-AFE7-DBC5B881567A}" srcOrd="2" destOrd="0" presId="urn:microsoft.com/office/officeart/2005/8/layout/vList5"/>
    <dgm:cxn modelId="{C7FD3DD2-6325-1A42-B935-9A9FD75C7503}" type="presParOf" srcId="{3AAD75A0-F2AF-4759-AFE7-DBC5B881567A}" destId="{A61446E8-4948-40FE-8262-0588740CBA59}" srcOrd="0" destOrd="0" presId="urn:microsoft.com/office/officeart/2005/8/layout/vList5"/>
    <dgm:cxn modelId="{DB3F8E31-1471-B746-8A4C-7E97295AE53A}" type="presParOf" srcId="{3AAD75A0-F2AF-4759-AFE7-DBC5B881567A}" destId="{A65B431B-8C99-47CC-AE5F-20AFA52B1FEC}" srcOrd="1" destOrd="0" presId="urn:microsoft.com/office/officeart/2005/8/layout/vList5"/>
    <dgm:cxn modelId="{6F7F9675-8F49-654D-8338-4A31C90FC119}" type="presParOf" srcId="{A55B6EFC-AC24-4D7E-B05B-C2D316E88B30}" destId="{17FC096C-191E-4117-9199-B2052C7C9790}" srcOrd="3" destOrd="0" presId="urn:microsoft.com/office/officeart/2005/8/layout/vList5"/>
    <dgm:cxn modelId="{E6E06E45-1E73-6D49-B271-1D14F6C41F43}" type="presParOf" srcId="{A55B6EFC-AC24-4D7E-B05B-C2D316E88B30}" destId="{F3C3CCAA-2B57-4BFB-BDF2-DFB1782CF17F}" srcOrd="4" destOrd="0" presId="urn:microsoft.com/office/officeart/2005/8/layout/vList5"/>
    <dgm:cxn modelId="{4A3E8C25-0B6A-E644-ADF2-1E5DA51C9C9E}" type="presParOf" srcId="{F3C3CCAA-2B57-4BFB-BDF2-DFB1782CF17F}" destId="{AE5C7159-89D3-47C2-9BB3-95D5E957690E}" srcOrd="0" destOrd="0" presId="urn:microsoft.com/office/officeart/2005/8/layout/vList5"/>
    <dgm:cxn modelId="{6384A083-3D1F-5C4E-85A6-D60BB537CB4D}" type="presParOf" srcId="{F3C3CCAA-2B57-4BFB-BDF2-DFB1782CF17F}" destId="{BC45C984-DD68-47E2-A2BA-A75186BCCDF7}"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12ACF1-DC02-4099-A671-C2FDBFD73BE8}">
      <dsp:nvSpPr>
        <dsp:cNvPr id="0" name=""/>
        <dsp:cNvSpPr/>
      </dsp:nvSpPr>
      <dsp:spPr>
        <a:xfrm>
          <a:off x="2645" y="0"/>
          <a:ext cx="2595859" cy="4320000"/>
        </a:xfrm>
        <a:prstGeom prst="roundRect">
          <a:avLst>
            <a:gd name="adj" fmla="val 10000"/>
          </a:avLst>
        </a:prstGeom>
        <a:solidFill>
          <a:srgbClr val="54B8FA"/>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en-GB" sz="3600" kern="1200" dirty="0" smtClean="0">
              <a:solidFill>
                <a:schemeClr val="bg1"/>
              </a:solidFill>
            </a:rPr>
            <a:t>JS Family</a:t>
          </a:r>
          <a:endParaRPr lang="en-GB" sz="3600" kern="1200" dirty="0">
            <a:solidFill>
              <a:schemeClr val="bg1"/>
            </a:solidFill>
          </a:endParaRPr>
        </a:p>
      </dsp:txBody>
      <dsp:txXfrm>
        <a:off x="2645" y="0"/>
        <a:ext cx="2595859" cy="1296000"/>
      </dsp:txXfrm>
    </dsp:sp>
    <dsp:sp modelId="{EC02F206-2779-4925-B91B-DD724D1F32D2}">
      <dsp:nvSpPr>
        <dsp:cNvPr id="0" name=""/>
        <dsp:cNvSpPr/>
      </dsp:nvSpPr>
      <dsp:spPr>
        <a:xfrm>
          <a:off x="262231" y="1296105"/>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u="none" kern="1200" baseline="0" dirty="0" err="1" smtClean="0">
              <a:solidFill>
                <a:schemeClr val="bg1"/>
              </a:solidFill>
            </a:rPr>
            <a:t>KempoJS</a:t>
          </a:r>
          <a:r>
            <a:rPr lang="en-GB" sz="2300" u="none" kern="1200" baseline="0" dirty="0" smtClean="0">
              <a:solidFill>
                <a:schemeClr val="bg1"/>
              </a:solidFill>
            </a:rPr>
            <a:t> </a:t>
          </a:r>
          <a:endParaRPr lang="en-GB" sz="2300" kern="1200" dirty="0">
            <a:solidFill>
              <a:schemeClr val="bg1"/>
            </a:solidFill>
          </a:endParaRPr>
        </a:p>
      </dsp:txBody>
      <dsp:txXfrm>
        <a:off x="280664" y="1314538"/>
        <a:ext cx="2039821" cy="592466"/>
      </dsp:txXfrm>
    </dsp:sp>
    <dsp:sp modelId="{5F717C65-A834-487E-9B78-A3051867CCF8}">
      <dsp:nvSpPr>
        <dsp:cNvPr id="0" name=""/>
        <dsp:cNvSpPr/>
      </dsp:nvSpPr>
      <dsp:spPr>
        <a:xfrm>
          <a:off x="262231" y="2022257"/>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u="none" kern="1200" baseline="0" dirty="0" err="1" smtClean="0">
              <a:solidFill>
                <a:schemeClr val="bg1"/>
              </a:solidFill>
            </a:rPr>
            <a:t>NaturalizeJS</a:t>
          </a:r>
          <a:endParaRPr lang="en-GB" sz="2300" kern="1200" dirty="0">
            <a:solidFill>
              <a:schemeClr val="bg1"/>
            </a:solidFill>
          </a:endParaRPr>
        </a:p>
      </dsp:txBody>
      <dsp:txXfrm>
        <a:off x="280664" y="2040690"/>
        <a:ext cx="2039821" cy="592466"/>
      </dsp:txXfrm>
    </dsp:sp>
    <dsp:sp modelId="{EBEB552C-930C-47BC-84B7-D2494923FB32}">
      <dsp:nvSpPr>
        <dsp:cNvPr id="0" name=""/>
        <dsp:cNvSpPr/>
      </dsp:nvSpPr>
      <dsp:spPr>
        <a:xfrm>
          <a:off x="262231" y="2748410"/>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u="none" kern="1200" baseline="0" dirty="0" err="1" smtClean="0">
              <a:solidFill>
                <a:schemeClr val="bg1"/>
              </a:solidFill>
            </a:rPr>
            <a:t>UniversalJS</a:t>
          </a:r>
          <a:endParaRPr lang="en-GB" sz="2300" kern="1200" dirty="0">
            <a:solidFill>
              <a:schemeClr val="bg1"/>
            </a:solidFill>
          </a:endParaRPr>
        </a:p>
      </dsp:txBody>
      <dsp:txXfrm>
        <a:off x="280664" y="2766843"/>
        <a:ext cx="2039821" cy="592466"/>
      </dsp:txXfrm>
    </dsp:sp>
    <dsp:sp modelId="{E9D4275D-E30E-4715-820B-F62E0902F238}">
      <dsp:nvSpPr>
        <dsp:cNvPr id="0" name=""/>
        <dsp:cNvSpPr/>
      </dsp:nvSpPr>
      <dsp:spPr>
        <a:xfrm>
          <a:off x="262231" y="3474562"/>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u="none" kern="1200" baseline="0" dirty="0" err="1" smtClean="0">
              <a:solidFill>
                <a:schemeClr val="bg1"/>
              </a:solidFill>
            </a:rPr>
            <a:t>NativeJS</a:t>
          </a:r>
          <a:endParaRPr lang="en-GB" sz="2300" kern="1200" dirty="0">
            <a:solidFill>
              <a:schemeClr val="bg1"/>
            </a:solidFill>
          </a:endParaRPr>
        </a:p>
      </dsp:txBody>
      <dsp:txXfrm>
        <a:off x="280664" y="3492995"/>
        <a:ext cx="2039821" cy="592466"/>
      </dsp:txXfrm>
    </dsp:sp>
    <dsp:sp modelId="{8FBC7AA2-24DB-464A-AEA8-D0A72A34B320}">
      <dsp:nvSpPr>
        <dsp:cNvPr id="0" name=""/>
        <dsp:cNvSpPr/>
      </dsp:nvSpPr>
      <dsp:spPr>
        <a:xfrm>
          <a:off x="2793194" y="0"/>
          <a:ext cx="2595859" cy="4320000"/>
        </a:xfrm>
        <a:prstGeom prst="roundRect">
          <a:avLst>
            <a:gd name="adj" fmla="val 10000"/>
          </a:avLst>
        </a:prstGeom>
        <a:solidFill>
          <a:srgbClr val="54B8FA"/>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en-GB" sz="3600" kern="1200" dirty="0" smtClean="0">
              <a:solidFill>
                <a:schemeClr val="bg1"/>
              </a:solidFill>
            </a:rPr>
            <a:t>Cross Family</a:t>
          </a:r>
          <a:endParaRPr lang="en-GB" sz="3600" kern="1200" dirty="0">
            <a:solidFill>
              <a:schemeClr val="bg1"/>
            </a:solidFill>
          </a:endParaRPr>
        </a:p>
      </dsp:txBody>
      <dsp:txXfrm>
        <a:off x="2793194" y="0"/>
        <a:ext cx="2595859" cy="1296000"/>
      </dsp:txXfrm>
    </dsp:sp>
    <dsp:sp modelId="{479BF380-B86D-492D-8F65-145E80D7ABE6}">
      <dsp:nvSpPr>
        <dsp:cNvPr id="0" name=""/>
        <dsp:cNvSpPr/>
      </dsp:nvSpPr>
      <dsp:spPr>
        <a:xfrm>
          <a:off x="3052780" y="1296369"/>
          <a:ext cx="2076687" cy="848707"/>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dirty="0" err="1" smtClean="0">
              <a:solidFill>
                <a:schemeClr val="bg1"/>
              </a:solidFill>
            </a:rPr>
            <a:t>CrossFly</a:t>
          </a:r>
          <a:endParaRPr lang="en-GB" sz="2300" kern="1200" dirty="0">
            <a:solidFill>
              <a:schemeClr val="bg1"/>
            </a:solidFill>
          </a:endParaRPr>
        </a:p>
      </dsp:txBody>
      <dsp:txXfrm>
        <a:off x="3077638" y="1321227"/>
        <a:ext cx="2026971" cy="798991"/>
      </dsp:txXfrm>
    </dsp:sp>
    <dsp:sp modelId="{FD607770-D304-4E94-A657-110042EA7D03}">
      <dsp:nvSpPr>
        <dsp:cNvPr id="0" name=""/>
        <dsp:cNvSpPr/>
      </dsp:nvSpPr>
      <dsp:spPr>
        <a:xfrm>
          <a:off x="3052780" y="2275646"/>
          <a:ext cx="2076687" cy="848707"/>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baseline="0" dirty="0" err="1" smtClean="0">
              <a:solidFill>
                <a:schemeClr val="bg1"/>
              </a:solidFill>
            </a:rPr>
            <a:t>CrossFire</a:t>
          </a:r>
          <a:endParaRPr lang="en-GB" sz="2300" kern="1200" dirty="0">
            <a:solidFill>
              <a:schemeClr val="bg1"/>
            </a:solidFill>
          </a:endParaRPr>
        </a:p>
      </dsp:txBody>
      <dsp:txXfrm>
        <a:off x="3077638" y="2300504"/>
        <a:ext cx="2026971" cy="798991"/>
      </dsp:txXfrm>
    </dsp:sp>
    <dsp:sp modelId="{242BFDCA-69A5-485A-83ED-751BCEFE2F93}">
      <dsp:nvSpPr>
        <dsp:cNvPr id="0" name=""/>
        <dsp:cNvSpPr/>
      </dsp:nvSpPr>
      <dsp:spPr>
        <a:xfrm>
          <a:off x="3052780" y="3254923"/>
          <a:ext cx="2076687" cy="848707"/>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baseline="0" dirty="0" err="1" smtClean="0">
              <a:solidFill>
                <a:schemeClr val="bg1"/>
              </a:solidFill>
            </a:rPr>
            <a:t>CrossCompile</a:t>
          </a:r>
          <a:r>
            <a:rPr lang="en-GB" sz="2300" kern="1200" baseline="0" dirty="0" smtClean="0">
              <a:solidFill>
                <a:schemeClr val="bg1"/>
              </a:solidFill>
            </a:rPr>
            <a:t> </a:t>
          </a:r>
          <a:endParaRPr lang="en-GB" sz="2300" kern="1200" dirty="0">
            <a:solidFill>
              <a:schemeClr val="bg1"/>
            </a:solidFill>
          </a:endParaRPr>
        </a:p>
      </dsp:txBody>
      <dsp:txXfrm>
        <a:off x="3077638" y="3279781"/>
        <a:ext cx="2026971" cy="798991"/>
      </dsp:txXfrm>
    </dsp:sp>
    <dsp:sp modelId="{F50B573E-713C-4303-AC13-66AD5A0DD2C0}">
      <dsp:nvSpPr>
        <dsp:cNvPr id="0" name=""/>
        <dsp:cNvSpPr/>
      </dsp:nvSpPr>
      <dsp:spPr>
        <a:xfrm>
          <a:off x="5583744" y="0"/>
          <a:ext cx="2595859" cy="4320000"/>
        </a:xfrm>
        <a:prstGeom prst="roundRect">
          <a:avLst>
            <a:gd name="adj" fmla="val 10000"/>
          </a:avLst>
        </a:prstGeom>
        <a:solidFill>
          <a:srgbClr val="54B8FA"/>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en-GB" sz="3600" kern="1200" dirty="0" smtClean="0">
              <a:solidFill>
                <a:schemeClr val="bg1"/>
              </a:solidFill>
            </a:rPr>
            <a:t>Other</a:t>
          </a:r>
          <a:endParaRPr lang="en-GB" sz="3600" kern="1200" dirty="0">
            <a:solidFill>
              <a:schemeClr val="bg1"/>
            </a:solidFill>
          </a:endParaRPr>
        </a:p>
      </dsp:txBody>
      <dsp:txXfrm>
        <a:off x="5583744" y="0"/>
        <a:ext cx="2595859" cy="1296000"/>
      </dsp:txXfrm>
    </dsp:sp>
    <dsp:sp modelId="{3F2546A2-48B5-47E4-A6B6-B60420C14E6B}">
      <dsp:nvSpPr>
        <dsp:cNvPr id="0" name=""/>
        <dsp:cNvSpPr/>
      </dsp:nvSpPr>
      <dsp:spPr>
        <a:xfrm>
          <a:off x="5843330" y="1296105"/>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baseline="0" dirty="0" smtClean="0">
              <a:solidFill>
                <a:schemeClr val="bg1"/>
              </a:solidFill>
            </a:rPr>
            <a:t>Conjoin</a:t>
          </a:r>
          <a:endParaRPr lang="en-GB" sz="2300" kern="1200" dirty="0">
            <a:solidFill>
              <a:schemeClr val="bg1"/>
            </a:solidFill>
          </a:endParaRPr>
        </a:p>
      </dsp:txBody>
      <dsp:txXfrm>
        <a:off x="5861763" y="1314538"/>
        <a:ext cx="2039821" cy="592466"/>
      </dsp:txXfrm>
    </dsp:sp>
    <dsp:sp modelId="{F7786640-2BDB-004F-A685-B66EB8BBD474}">
      <dsp:nvSpPr>
        <dsp:cNvPr id="0" name=""/>
        <dsp:cNvSpPr/>
      </dsp:nvSpPr>
      <dsp:spPr>
        <a:xfrm>
          <a:off x="5843330" y="2022257"/>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dirty="0" smtClean="0">
              <a:solidFill>
                <a:schemeClr val="bg1"/>
              </a:solidFill>
            </a:rPr>
            <a:t>J2SN</a:t>
          </a:r>
          <a:endParaRPr lang="en-GB" sz="2300" kern="1200" dirty="0">
            <a:solidFill>
              <a:schemeClr val="bg1"/>
            </a:solidFill>
          </a:endParaRPr>
        </a:p>
      </dsp:txBody>
      <dsp:txXfrm>
        <a:off x="5861763" y="2040690"/>
        <a:ext cx="2039821" cy="592466"/>
      </dsp:txXfrm>
    </dsp:sp>
    <dsp:sp modelId="{AA0E6225-4690-47D8-AA18-E310DA42E39D}">
      <dsp:nvSpPr>
        <dsp:cNvPr id="0" name=""/>
        <dsp:cNvSpPr/>
      </dsp:nvSpPr>
      <dsp:spPr>
        <a:xfrm>
          <a:off x="5843330" y="2748410"/>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baseline="0" dirty="0" err="1" smtClean="0">
              <a:solidFill>
                <a:schemeClr val="bg1"/>
              </a:solidFill>
            </a:rPr>
            <a:t>ScriptBridge</a:t>
          </a:r>
          <a:endParaRPr lang="en-GB" sz="2300" kern="1200" dirty="0">
            <a:solidFill>
              <a:schemeClr val="bg1"/>
            </a:solidFill>
          </a:endParaRPr>
        </a:p>
      </dsp:txBody>
      <dsp:txXfrm>
        <a:off x="5861763" y="2766843"/>
        <a:ext cx="2039821" cy="592466"/>
      </dsp:txXfrm>
    </dsp:sp>
    <dsp:sp modelId="{E42EACC5-E86F-4252-9C48-F2999E5262CC}">
      <dsp:nvSpPr>
        <dsp:cNvPr id="0" name=""/>
        <dsp:cNvSpPr/>
      </dsp:nvSpPr>
      <dsp:spPr>
        <a:xfrm>
          <a:off x="5843330" y="3474562"/>
          <a:ext cx="2076687" cy="629332"/>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baseline="0" dirty="0" err="1" smtClean="0">
              <a:solidFill>
                <a:schemeClr val="bg1"/>
              </a:solidFill>
            </a:rPr>
            <a:t>ScriptGap</a:t>
          </a:r>
          <a:endParaRPr lang="en-GB" sz="2300" kern="1200" dirty="0">
            <a:solidFill>
              <a:schemeClr val="bg1"/>
            </a:solidFill>
          </a:endParaRPr>
        </a:p>
      </dsp:txBody>
      <dsp:txXfrm>
        <a:off x="5861763" y="3492995"/>
        <a:ext cx="2039821" cy="592466"/>
      </dsp:txXfrm>
    </dsp:sp>
    <dsp:sp modelId="{723B21F9-25A7-4B4A-ACB7-4B32C9663924}">
      <dsp:nvSpPr>
        <dsp:cNvPr id="0" name=""/>
        <dsp:cNvSpPr/>
      </dsp:nvSpPr>
      <dsp:spPr>
        <a:xfrm>
          <a:off x="8374293" y="0"/>
          <a:ext cx="2595859" cy="4320000"/>
        </a:xfrm>
        <a:prstGeom prst="roundRect">
          <a:avLst>
            <a:gd name="adj" fmla="val 10000"/>
          </a:avLst>
        </a:prstGeom>
        <a:solidFill>
          <a:srgbClr val="54B8FA"/>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137160" tIns="137160" rIns="137160" bIns="137160" numCol="1" spcCol="1270" anchor="ctr" anchorCtr="0">
          <a:noAutofit/>
        </a:bodyPr>
        <a:lstStyle/>
        <a:p>
          <a:pPr lvl="0" algn="ctr" defTabSz="1600200">
            <a:lnSpc>
              <a:spcPct val="90000"/>
            </a:lnSpc>
            <a:spcBef>
              <a:spcPct val="0"/>
            </a:spcBef>
            <a:spcAft>
              <a:spcPct val="35000"/>
            </a:spcAft>
          </a:pPr>
          <a:r>
            <a:rPr lang="en-GB" sz="3600" kern="1200" dirty="0" smtClean="0">
              <a:solidFill>
                <a:schemeClr val="bg1"/>
              </a:solidFill>
            </a:rPr>
            <a:t>Serious Candidate</a:t>
          </a:r>
          <a:endParaRPr lang="en-GB" sz="3600" kern="1200" dirty="0">
            <a:solidFill>
              <a:schemeClr val="bg1"/>
            </a:solidFill>
          </a:endParaRPr>
        </a:p>
      </dsp:txBody>
      <dsp:txXfrm>
        <a:off x="8374293" y="0"/>
        <a:ext cx="2595859" cy="1296000"/>
      </dsp:txXfrm>
    </dsp:sp>
    <dsp:sp modelId="{DC3B02B2-1FB9-400C-9368-03617139390F}">
      <dsp:nvSpPr>
        <dsp:cNvPr id="0" name=""/>
        <dsp:cNvSpPr/>
      </dsp:nvSpPr>
      <dsp:spPr>
        <a:xfrm>
          <a:off x="8633879" y="1296000"/>
          <a:ext cx="2076687" cy="2808000"/>
        </a:xfrm>
        <a:prstGeom prst="roundRect">
          <a:avLst>
            <a:gd name="adj" fmla="val 10000"/>
          </a:avLst>
        </a:prstGeom>
        <a:solidFill>
          <a:srgbClr val="037AC4"/>
        </a:solidFill>
        <a:ln w="25400" cap="flat" cmpd="sng" algn="ctr">
          <a:noFill/>
          <a:prstDash val="solid"/>
        </a:ln>
        <a:effectLst/>
        <a:scene3d>
          <a:camera prst="orthographicFront"/>
          <a:lightRig rig="flat" dir="t"/>
        </a:scene3d>
        <a:sp3d/>
      </dsp:spPr>
      <dsp:style>
        <a:lnRef idx="2">
          <a:schemeClr val="dk1"/>
        </a:lnRef>
        <a:fillRef idx="1">
          <a:schemeClr val="lt1"/>
        </a:fillRef>
        <a:effectRef idx="0">
          <a:schemeClr val="dk1"/>
        </a:effectRef>
        <a:fontRef idx="minor">
          <a:schemeClr val="dk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GB" sz="2300" kern="1200" dirty="0" err="1" smtClean="0">
              <a:solidFill>
                <a:schemeClr val="bg1"/>
              </a:solidFill>
            </a:rPr>
            <a:t>xCompile</a:t>
          </a:r>
          <a:endParaRPr lang="en-GB" sz="2300" kern="1200" dirty="0">
            <a:solidFill>
              <a:schemeClr val="bg1"/>
            </a:solidFill>
          </a:endParaRPr>
        </a:p>
      </dsp:txBody>
      <dsp:txXfrm>
        <a:off x="8694703" y="1356824"/>
        <a:ext cx="1955039" cy="26863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2A6471-B9FF-4320-8E47-EB7876335EBF}">
      <dsp:nvSpPr>
        <dsp:cNvPr id="0" name=""/>
        <dsp:cNvSpPr/>
      </dsp:nvSpPr>
      <dsp:spPr>
        <a:xfrm>
          <a:off x="3214" y="605274"/>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Visual Tree</a:t>
          </a:r>
          <a:endParaRPr lang="en-GB" sz="3500" kern="1200" dirty="0"/>
        </a:p>
      </dsp:txBody>
      <dsp:txXfrm>
        <a:off x="3214" y="605274"/>
        <a:ext cx="2550318" cy="1530191"/>
      </dsp:txXfrm>
    </dsp:sp>
    <dsp:sp modelId="{E6C144A7-26CA-4916-BC30-7DCDD47CEC8D}">
      <dsp:nvSpPr>
        <dsp:cNvPr id="0" name=""/>
        <dsp:cNvSpPr/>
      </dsp:nvSpPr>
      <dsp:spPr>
        <a:xfrm>
          <a:off x="2808565" y="605274"/>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Observable Events</a:t>
          </a:r>
          <a:endParaRPr lang="en-GB" sz="3500" kern="1200" dirty="0"/>
        </a:p>
      </dsp:txBody>
      <dsp:txXfrm>
        <a:off x="2808565" y="605274"/>
        <a:ext cx="2550318" cy="1530191"/>
      </dsp:txXfrm>
    </dsp:sp>
    <dsp:sp modelId="{30FFCCD0-B61B-40F9-862E-88333FB59EEF}">
      <dsp:nvSpPr>
        <dsp:cNvPr id="0" name=""/>
        <dsp:cNvSpPr/>
      </dsp:nvSpPr>
      <dsp:spPr>
        <a:xfrm>
          <a:off x="5613915" y="605274"/>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Data Binding</a:t>
          </a:r>
          <a:endParaRPr lang="en-GB" sz="3500" kern="1200" dirty="0"/>
        </a:p>
      </dsp:txBody>
      <dsp:txXfrm>
        <a:off x="5613915" y="605274"/>
        <a:ext cx="2550318" cy="1530191"/>
      </dsp:txXfrm>
    </dsp:sp>
    <dsp:sp modelId="{E71582CB-B52E-4154-A3D1-C97AE328BD2B}">
      <dsp:nvSpPr>
        <dsp:cNvPr id="0" name=""/>
        <dsp:cNvSpPr/>
      </dsp:nvSpPr>
      <dsp:spPr>
        <a:xfrm>
          <a:off x="8419266" y="605274"/>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Property System</a:t>
          </a:r>
          <a:endParaRPr lang="en-GB" sz="3500" kern="1200" dirty="0"/>
        </a:p>
      </dsp:txBody>
      <dsp:txXfrm>
        <a:off x="8419266" y="605274"/>
        <a:ext cx="2550318" cy="1530191"/>
      </dsp:txXfrm>
    </dsp:sp>
    <dsp:sp modelId="{292F7A60-CDBB-4909-98AE-C8B6DCFEE156}">
      <dsp:nvSpPr>
        <dsp:cNvPr id="0" name=""/>
        <dsp:cNvSpPr/>
      </dsp:nvSpPr>
      <dsp:spPr>
        <a:xfrm>
          <a:off x="3214" y="2390497"/>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Layout Engine</a:t>
          </a:r>
          <a:endParaRPr lang="en-GB" sz="3500" kern="1200" dirty="0"/>
        </a:p>
      </dsp:txBody>
      <dsp:txXfrm>
        <a:off x="3214" y="2390497"/>
        <a:ext cx="2550318" cy="1530191"/>
      </dsp:txXfrm>
    </dsp:sp>
    <dsp:sp modelId="{8FEEAFC7-9E87-417A-8809-8BF385C1B182}">
      <dsp:nvSpPr>
        <dsp:cNvPr id="0" name=""/>
        <dsp:cNvSpPr/>
      </dsp:nvSpPr>
      <dsp:spPr>
        <a:xfrm>
          <a:off x="2808565" y="2390497"/>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Navigation Framework</a:t>
          </a:r>
          <a:endParaRPr lang="en-GB" sz="3500" kern="1200" dirty="0"/>
        </a:p>
      </dsp:txBody>
      <dsp:txXfrm>
        <a:off x="2808565" y="2390497"/>
        <a:ext cx="2550318" cy="1530191"/>
      </dsp:txXfrm>
    </dsp:sp>
    <dsp:sp modelId="{CE7F5965-9BC7-4926-B775-9FCB7E9B1115}">
      <dsp:nvSpPr>
        <dsp:cNvPr id="0" name=""/>
        <dsp:cNvSpPr/>
      </dsp:nvSpPr>
      <dsp:spPr>
        <a:xfrm>
          <a:off x="5613915" y="2390497"/>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UI Widgets</a:t>
          </a:r>
          <a:endParaRPr lang="en-GB" sz="3500" kern="1200" dirty="0"/>
        </a:p>
      </dsp:txBody>
      <dsp:txXfrm>
        <a:off x="5613915" y="2390497"/>
        <a:ext cx="2550318" cy="1530191"/>
      </dsp:txXfrm>
    </dsp:sp>
    <dsp:sp modelId="{BD48A044-6C6B-4EFA-A92F-6A062129FF91}">
      <dsp:nvSpPr>
        <dsp:cNvPr id="0" name=""/>
        <dsp:cNvSpPr/>
      </dsp:nvSpPr>
      <dsp:spPr>
        <a:xfrm>
          <a:off x="8419266" y="2390497"/>
          <a:ext cx="2550318" cy="1530191"/>
        </a:xfrm>
        <a:prstGeom prst="rect">
          <a:avLst/>
        </a:prstGeom>
        <a:solidFill>
          <a:srgbClr val="037AC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GB" sz="3500" kern="1200" dirty="0" smtClean="0"/>
            <a:t>CSS-like styling</a:t>
          </a:r>
          <a:endParaRPr lang="en-GB" sz="3500" kern="1200" dirty="0"/>
        </a:p>
      </dsp:txBody>
      <dsp:txXfrm>
        <a:off x="8419266" y="2390497"/>
        <a:ext cx="2550318" cy="15301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577B00-3300-45BD-AB82-4E84FD8A3BAB}">
      <dsp:nvSpPr>
        <dsp:cNvPr id="0" name=""/>
        <dsp:cNvSpPr/>
      </dsp:nvSpPr>
      <dsp:spPr>
        <a:xfrm rot="5400000">
          <a:off x="6907276" y="-2298924"/>
          <a:ext cx="871601" cy="5691881"/>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button { … }</a:t>
          </a:r>
          <a:endParaRPr lang="en-GB" sz="2800" kern="1200" dirty="0"/>
        </a:p>
      </dsp:txBody>
      <dsp:txXfrm rot="-5400000">
        <a:off x="4497136" y="153764"/>
        <a:ext cx="5649333" cy="786505"/>
      </dsp:txXfrm>
    </dsp:sp>
    <dsp:sp modelId="{82DE62B8-C82B-4AF3-B6BA-587ED1491333}">
      <dsp:nvSpPr>
        <dsp:cNvPr id="0" name=""/>
        <dsp:cNvSpPr/>
      </dsp:nvSpPr>
      <dsp:spPr>
        <a:xfrm>
          <a:off x="783782" y="2265"/>
          <a:ext cx="3713353" cy="1089501"/>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59055" rIns="118110" bIns="59055" numCol="1" spcCol="1270" anchor="ctr" anchorCtr="0">
          <a:noAutofit/>
        </a:bodyPr>
        <a:lstStyle/>
        <a:p>
          <a:pPr lvl="0" algn="l" defTabSz="1377950">
            <a:lnSpc>
              <a:spcPct val="90000"/>
            </a:lnSpc>
            <a:spcBef>
              <a:spcPct val="0"/>
            </a:spcBef>
            <a:spcAft>
              <a:spcPct val="35000"/>
            </a:spcAft>
          </a:pPr>
          <a:r>
            <a:rPr lang="en-GB" sz="3100" b="0" i="0" kern="1200" dirty="0" smtClean="0"/>
            <a:t>Type selector</a:t>
          </a:r>
          <a:endParaRPr lang="en-GB" sz="3100" kern="1200" dirty="0"/>
        </a:p>
      </dsp:txBody>
      <dsp:txXfrm>
        <a:off x="836967" y="55450"/>
        <a:ext cx="3606983" cy="983131"/>
      </dsp:txXfrm>
    </dsp:sp>
    <dsp:sp modelId="{A65B431B-8C99-47CC-AE5F-20AFA52B1FEC}">
      <dsp:nvSpPr>
        <dsp:cNvPr id="0" name=""/>
        <dsp:cNvSpPr/>
      </dsp:nvSpPr>
      <dsp:spPr>
        <a:xfrm rot="5400000">
          <a:off x="6907276" y="-1154947"/>
          <a:ext cx="871601" cy="5691881"/>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.my-class { ... }</a:t>
          </a:r>
          <a:endParaRPr lang="en-GB" sz="2800" kern="1200" dirty="0"/>
        </a:p>
      </dsp:txBody>
      <dsp:txXfrm rot="-5400000">
        <a:off x="4497136" y="1297741"/>
        <a:ext cx="5649333" cy="786505"/>
      </dsp:txXfrm>
    </dsp:sp>
    <dsp:sp modelId="{A61446E8-4948-40FE-8262-0588740CBA59}">
      <dsp:nvSpPr>
        <dsp:cNvPr id="0" name=""/>
        <dsp:cNvSpPr/>
      </dsp:nvSpPr>
      <dsp:spPr>
        <a:xfrm>
          <a:off x="783782" y="1146242"/>
          <a:ext cx="3713353" cy="1089501"/>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59055" rIns="118110" bIns="59055" numCol="1" spcCol="1270" anchor="ctr" anchorCtr="0">
          <a:noAutofit/>
        </a:bodyPr>
        <a:lstStyle/>
        <a:p>
          <a:pPr lvl="0" algn="l" defTabSz="1377950">
            <a:lnSpc>
              <a:spcPct val="90000"/>
            </a:lnSpc>
            <a:spcBef>
              <a:spcPct val="0"/>
            </a:spcBef>
            <a:spcAft>
              <a:spcPct val="35000"/>
            </a:spcAft>
          </a:pPr>
          <a:r>
            <a:rPr lang="en-GB" sz="3100" b="0" i="0" kern="1200" dirty="0" smtClean="0"/>
            <a:t>Class selector</a:t>
          </a:r>
          <a:endParaRPr lang="en-GB" sz="3100" kern="1200" dirty="0"/>
        </a:p>
      </dsp:txBody>
      <dsp:txXfrm>
        <a:off x="836967" y="1199427"/>
        <a:ext cx="3606983" cy="983131"/>
      </dsp:txXfrm>
    </dsp:sp>
    <dsp:sp modelId="{BC45C984-DD68-47E2-A2BA-A75186BCCDF7}">
      <dsp:nvSpPr>
        <dsp:cNvPr id="0" name=""/>
        <dsp:cNvSpPr/>
      </dsp:nvSpPr>
      <dsp:spPr>
        <a:xfrm rot="5400000">
          <a:off x="6907276" y="-10970"/>
          <a:ext cx="871601" cy="5691881"/>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#login-button { ... }</a:t>
          </a:r>
          <a:endParaRPr lang="en-GB" sz="2800" kern="1200" dirty="0"/>
        </a:p>
      </dsp:txBody>
      <dsp:txXfrm rot="-5400000">
        <a:off x="4497136" y="2441718"/>
        <a:ext cx="5649333" cy="786505"/>
      </dsp:txXfrm>
    </dsp:sp>
    <dsp:sp modelId="{AE5C7159-89D3-47C2-9BB3-95D5E957690E}">
      <dsp:nvSpPr>
        <dsp:cNvPr id="0" name=""/>
        <dsp:cNvSpPr/>
      </dsp:nvSpPr>
      <dsp:spPr>
        <a:xfrm>
          <a:off x="783782" y="2290219"/>
          <a:ext cx="3713353" cy="1089501"/>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59055" rIns="118110" bIns="59055" numCol="1" spcCol="1270" anchor="ctr" anchorCtr="0">
          <a:noAutofit/>
        </a:bodyPr>
        <a:lstStyle/>
        <a:p>
          <a:pPr lvl="0" algn="l" defTabSz="1377950">
            <a:lnSpc>
              <a:spcPct val="90000"/>
            </a:lnSpc>
            <a:spcBef>
              <a:spcPct val="0"/>
            </a:spcBef>
            <a:spcAft>
              <a:spcPct val="35000"/>
            </a:spcAft>
          </a:pPr>
          <a:r>
            <a:rPr lang="en-GB" sz="3100" b="0" i="0" kern="1200" dirty="0" smtClean="0"/>
            <a:t>ID selector</a:t>
          </a:r>
          <a:endParaRPr lang="en-GB" sz="3100" kern="1200" dirty="0"/>
        </a:p>
      </dsp:txBody>
      <dsp:txXfrm>
        <a:off x="836967" y="2343404"/>
        <a:ext cx="3606983" cy="983131"/>
      </dsp:txXfrm>
    </dsp:sp>
    <dsp:sp modelId="{232F1720-CC9C-4267-85FB-4F480F436275}">
      <dsp:nvSpPr>
        <dsp:cNvPr id="0" name=""/>
        <dsp:cNvSpPr/>
      </dsp:nvSpPr>
      <dsp:spPr>
        <a:xfrm rot="5400000">
          <a:off x="6907276" y="1133006"/>
          <a:ext cx="871601" cy="5691881"/>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err="1" smtClean="0"/>
            <a:t>button:pressed</a:t>
          </a:r>
          <a:r>
            <a:rPr lang="en-GB" sz="2800" b="0" i="0" kern="1200" dirty="0" smtClean="0"/>
            <a:t> { ... }</a:t>
          </a:r>
          <a:endParaRPr lang="en-GB" sz="2800" b="0" i="0" kern="1200" dirty="0"/>
        </a:p>
      </dsp:txBody>
      <dsp:txXfrm rot="-5400000">
        <a:off x="4497136" y="3585694"/>
        <a:ext cx="5649333" cy="786505"/>
      </dsp:txXfrm>
    </dsp:sp>
    <dsp:sp modelId="{66458712-8DA5-4D57-B6A4-3D9164DD99EC}">
      <dsp:nvSpPr>
        <dsp:cNvPr id="0" name=""/>
        <dsp:cNvSpPr/>
      </dsp:nvSpPr>
      <dsp:spPr>
        <a:xfrm>
          <a:off x="783782" y="3434195"/>
          <a:ext cx="3713353" cy="1089501"/>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59055" rIns="118110" bIns="59055" numCol="1" spcCol="1270" anchor="ctr" anchorCtr="0">
          <a:noAutofit/>
        </a:bodyPr>
        <a:lstStyle/>
        <a:p>
          <a:pPr lvl="0" algn="l" defTabSz="1377950">
            <a:lnSpc>
              <a:spcPct val="90000"/>
            </a:lnSpc>
            <a:spcBef>
              <a:spcPct val="0"/>
            </a:spcBef>
            <a:spcAft>
              <a:spcPct val="35000"/>
            </a:spcAft>
          </a:pPr>
          <a:r>
            <a:rPr lang="en-GB" sz="3100" b="0" i="0" kern="1200" dirty="0" smtClean="0"/>
            <a:t>Pseudo-classes selector</a:t>
          </a:r>
          <a:endParaRPr lang="en-GB" sz="3100" b="0" i="0" kern="1200" dirty="0"/>
        </a:p>
      </dsp:txBody>
      <dsp:txXfrm>
        <a:off x="836967" y="3487380"/>
        <a:ext cx="3606983" cy="9831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577B00-3300-45BD-AB82-4E84FD8A3BAB}">
      <dsp:nvSpPr>
        <dsp:cNvPr id="0" name=""/>
        <dsp:cNvSpPr/>
      </dsp:nvSpPr>
      <dsp:spPr>
        <a:xfrm rot="5400000">
          <a:off x="7278983" y="-2375877"/>
          <a:ext cx="1166849" cy="6214736"/>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button { </a:t>
          </a:r>
          <a:r>
            <a:rPr lang="en-GB" sz="2800" b="0" i="0" kern="1200" dirty="0" err="1" smtClean="0"/>
            <a:t>color</a:t>
          </a:r>
          <a:r>
            <a:rPr lang="en-GB" sz="2800" b="0" i="0" kern="1200" dirty="0" smtClean="0"/>
            <a:t>: blue}</a:t>
          </a:r>
          <a:endParaRPr lang="en-GB" sz="2800" kern="1200" dirty="0"/>
        </a:p>
      </dsp:txBody>
      <dsp:txXfrm rot="-5400000">
        <a:off x="4755040" y="205027"/>
        <a:ext cx="6157775" cy="1052927"/>
      </dsp:txXfrm>
    </dsp:sp>
    <dsp:sp modelId="{82DE62B8-C82B-4AF3-B6BA-587ED1491333}">
      <dsp:nvSpPr>
        <dsp:cNvPr id="0" name=""/>
        <dsp:cNvSpPr/>
      </dsp:nvSpPr>
      <dsp:spPr>
        <a:xfrm>
          <a:off x="3023" y="2209"/>
          <a:ext cx="4752016" cy="145856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830" tIns="81915" rIns="163830" bIns="81915" numCol="1" spcCol="1270" anchor="ctr" anchorCtr="0">
          <a:noAutofit/>
        </a:bodyPr>
        <a:lstStyle/>
        <a:p>
          <a:pPr lvl="0" algn="l" defTabSz="1911350">
            <a:lnSpc>
              <a:spcPct val="90000"/>
            </a:lnSpc>
            <a:spcBef>
              <a:spcPct val="0"/>
            </a:spcBef>
            <a:spcAft>
              <a:spcPct val="35000"/>
            </a:spcAft>
          </a:pPr>
          <a:r>
            <a:rPr lang="en-GB" sz="4300" b="0" i="0" kern="1200" dirty="0" err="1" smtClean="0"/>
            <a:t>color</a:t>
          </a:r>
          <a:endParaRPr lang="en-GB" sz="4300" kern="1200" dirty="0"/>
        </a:p>
      </dsp:txBody>
      <dsp:txXfrm>
        <a:off x="74224" y="73410"/>
        <a:ext cx="4609614" cy="1316160"/>
      </dsp:txXfrm>
    </dsp:sp>
    <dsp:sp modelId="{A65B431B-8C99-47CC-AE5F-20AFA52B1FEC}">
      <dsp:nvSpPr>
        <dsp:cNvPr id="0" name=""/>
        <dsp:cNvSpPr/>
      </dsp:nvSpPr>
      <dsp:spPr>
        <a:xfrm rot="5400000">
          <a:off x="7278983" y="-844386"/>
          <a:ext cx="1166849" cy="6214736"/>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.my-class { background-</a:t>
          </a:r>
          <a:r>
            <a:rPr lang="en-GB" sz="2800" b="0" i="0" kern="1200" dirty="0" err="1" smtClean="0"/>
            <a:t>color</a:t>
          </a:r>
          <a:r>
            <a:rPr lang="en-GB" sz="2800" b="0" i="0" kern="1200" dirty="0" smtClean="0"/>
            <a:t>: red }</a:t>
          </a:r>
          <a:endParaRPr lang="en-GB" sz="2800" kern="1200" dirty="0"/>
        </a:p>
      </dsp:txBody>
      <dsp:txXfrm rot="-5400000">
        <a:off x="4755040" y="1736518"/>
        <a:ext cx="6157775" cy="1052927"/>
      </dsp:txXfrm>
    </dsp:sp>
    <dsp:sp modelId="{A61446E8-4948-40FE-8262-0588740CBA59}">
      <dsp:nvSpPr>
        <dsp:cNvPr id="0" name=""/>
        <dsp:cNvSpPr/>
      </dsp:nvSpPr>
      <dsp:spPr>
        <a:xfrm>
          <a:off x="3023" y="1533700"/>
          <a:ext cx="4752016" cy="145856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830" tIns="81915" rIns="163830" bIns="81915" numCol="1" spcCol="1270" anchor="ctr" anchorCtr="0">
          <a:noAutofit/>
        </a:bodyPr>
        <a:lstStyle/>
        <a:p>
          <a:pPr lvl="0" algn="l" defTabSz="1911350">
            <a:lnSpc>
              <a:spcPct val="90000"/>
            </a:lnSpc>
            <a:spcBef>
              <a:spcPct val="0"/>
            </a:spcBef>
            <a:spcAft>
              <a:spcPct val="35000"/>
            </a:spcAft>
          </a:pPr>
          <a:r>
            <a:rPr lang="en-GB" sz="4300" b="0" i="0" kern="1200" dirty="0" smtClean="0"/>
            <a:t>background-</a:t>
          </a:r>
          <a:r>
            <a:rPr lang="en-GB" sz="4300" b="0" i="0" kern="1200" dirty="0" err="1" smtClean="0"/>
            <a:t>color</a:t>
          </a:r>
          <a:endParaRPr lang="en-GB" sz="4300" kern="1200" dirty="0"/>
        </a:p>
      </dsp:txBody>
      <dsp:txXfrm>
        <a:off x="74224" y="1604901"/>
        <a:ext cx="4609614" cy="1316160"/>
      </dsp:txXfrm>
    </dsp:sp>
    <dsp:sp modelId="{BC45C984-DD68-47E2-A2BA-A75186BCCDF7}">
      <dsp:nvSpPr>
        <dsp:cNvPr id="0" name=""/>
        <dsp:cNvSpPr/>
      </dsp:nvSpPr>
      <dsp:spPr>
        <a:xfrm rot="5400000">
          <a:off x="7278983" y="687103"/>
          <a:ext cx="1166849" cy="6214736"/>
        </a:xfrm>
        <a:prstGeom prst="round2SameRect">
          <a:avLst/>
        </a:prstGeom>
        <a:solidFill>
          <a:srgbClr val="40B0C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
            <a:lnSpc>
              <a:spcPct val="90000"/>
            </a:lnSpc>
            <a:spcBef>
              <a:spcPct val="0"/>
            </a:spcBef>
            <a:spcAft>
              <a:spcPct val="15000"/>
            </a:spcAft>
            <a:buChar char="••"/>
          </a:pPr>
          <a:r>
            <a:rPr lang="en-GB" sz="100" b="0" i="0" kern="1200" dirty="0" smtClean="0">
              <a:solidFill>
                <a:srgbClr val="54B8FA"/>
              </a:solidFill>
            </a:rPr>
            <a:t>.</a:t>
          </a:r>
          <a:r>
            <a:rPr lang="en-GB" sz="2800" b="0" i="0" kern="1200" dirty="0" smtClean="0"/>
            <a:t>#</a:t>
          </a:r>
          <a:r>
            <a:rPr lang="en-GB" sz="3200" b="0" i="0" kern="1200" dirty="0" smtClean="0"/>
            <a:t>login-button</a:t>
          </a:r>
          <a:r>
            <a:rPr lang="en-GB" sz="2800" b="0" i="0" kern="1200" dirty="0" smtClean="0"/>
            <a:t> { font-size: 20 }</a:t>
          </a:r>
          <a:endParaRPr lang="en-GB" sz="2800" kern="1200" dirty="0"/>
        </a:p>
      </dsp:txBody>
      <dsp:txXfrm rot="-5400000">
        <a:off x="4755040" y="3268008"/>
        <a:ext cx="6157775" cy="1052927"/>
      </dsp:txXfrm>
    </dsp:sp>
    <dsp:sp modelId="{AE5C7159-89D3-47C2-9BB3-95D5E957690E}">
      <dsp:nvSpPr>
        <dsp:cNvPr id="0" name=""/>
        <dsp:cNvSpPr/>
      </dsp:nvSpPr>
      <dsp:spPr>
        <a:xfrm>
          <a:off x="3023" y="3065190"/>
          <a:ext cx="4752016" cy="1458562"/>
        </a:xfrm>
        <a:prstGeom prst="roundRect">
          <a:avLst/>
        </a:prstGeom>
        <a:solidFill>
          <a:srgbClr val="0070C0"/>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3830" tIns="81915" rIns="163830" bIns="81915" numCol="1" spcCol="1270" anchor="ctr" anchorCtr="0">
          <a:noAutofit/>
        </a:bodyPr>
        <a:lstStyle/>
        <a:p>
          <a:pPr lvl="0" algn="l" defTabSz="1911350">
            <a:lnSpc>
              <a:spcPct val="90000"/>
            </a:lnSpc>
            <a:spcBef>
              <a:spcPct val="0"/>
            </a:spcBef>
            <a:spcAft>
              <a:spcPct val="35000"/>
            </a:spcAft>
          </a:pPr>
          <a:r>
            <a:rPr lang="en-GB" sz="4300" b="0" i="0" kern="1200" dirty="0" smtClean="0"/>
            <a:t>font-size</a:t>
          </a:r>
          <a:endParaRPr lang="en-GB" sz="4300" kern="1200" dirty="0"/>
        </a:p>
      </dsp:txBody>
      <dsp:txXfrm>
        <a:off x="74224" y="3136391"/>
        <a:ext cx="4609614" cy="1316160"/>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500142"/>
          </a:xfrm>
          <a:prstGeom prst="rect">
            <a:avLst/>
          </a:prstGeom>
        </p:spPr>
        <p:txBody>
          <a:bodyPr vert="horz" lIns="96478" tIns="48239" rIns="96478" bIns="48239" rtlCol="0"/>
          <a:lstStyle>
            <a:lvl1pPr algn="l">
              <a:defRPr sz="1300"/>
            </a:lvl1pPr>
          </a:lstStyle>
          <a:p>
            <a:endParaRPr lang="en-US"/>
          </a:p>
        </p:txBody>
      </p:sp>
      <p:sp>
        <p:nvSpPr>
          <p:cNvPr id="3" name="Date Placeholder 2"/>
          <p:cNvSpPr>
            <a:spLocks noGrp="1"/>
          </p:cNvSpPr>
          <p:nvPr>
            <p:ph type="dt" idx="1"/>
          </p:nvPr>
        </p:nvSpPr>
        <p:spPr>
          <a:xfrm>
            <a:off x="3898102" y="0"/>
            <a:ext cx="2982119" cy="500142"/>
          </a:xfrm>
          <a:prstGeom prst="rect">
            <a:avLst/>
          </a:prstGeom>
        </p:spPr>
        <p:txBody>
          <a:bodyPr vert="horz" lIns="96478" tIns="48239" rIns="96478" bIns="48239" rtlCol="0"/>
          <a:lstStyle>
            <a:lvl1pPr algn="r">
              <a:defRPr sz="1300"/>
            </a:lvl1pPr>
          </a:lstStyle>
          <a:p>
            <a:fld id="{A5FE0DA8-46E2-9A4C-A545-92461B0053CC}" type="datetimeFigureOut">
              <a:rPr lang="en-US" smtClean="0"/>
              <a:t>10/12/2014</a:t>
            </a:fld>
            <a:endParaRPr lang="en-US"/>
          </a:p>
        </p:txBody>
      </p:sp>
      <p:sp>
        <p:nvSpPr>
          <p:cNvPr id="4" name="Slide Image Placeholder 3"/>
          <p:cNvSpPr>
            <a:spLocks noGrp="1" noRot="1" noChangeAspect="1"/>
          </p:cNvSpPr>
          <p:nvPr>
            <p:ph type="sldImg" idx="2"/>
          </p:nvPr>
        </p:nvSpPr>
        <p:spPr>
          <a:xfrm>
            <a:off x="107950" y="750888"/>
            <a:ext cx="6665913" cy="3749675"/>
          </a:xfrm>
          <a:prstGeom prst="rect">
            <a:avLst/>
          </a:prstGeom>
          <a:noFill/>
          <a:ln w="12700">
            <a:solidFill>
              <a:prstClr val="black"/>
            </a:solidFill>
          </a:ln>
        </p:spPr>
        <p:txBody>
          <a:bodyPr vert="horz" lIns="96478" tIns="48239" rIns="96478" bIns="48239" rtlCol="0" anchor="ctr"/>
          <a:lstStyle/>
          <a:p>
            <a:endParaRPr lang="en-US"/>
          </a:p>
        </p:txBody>
      </p:sp>
      <p:sp>
        <p:nvSpPr>
          <p:cNvPr id="5" name="Notes Placeholder 4"/>
          <p:cNvSpPr>
            <a:spLocks noGrp="1"/>
          </p:cNvSpPr>
          <p:nvPr>
            <p:ph type="body" sz="quarter" idx="3"/>
          </p:nvPr>
        </p:nvSpPr>
        <p:spPr>
          <a:xfrm>
            <a:off x="688182" y="4751348"/>
            <a:ext cx="5505450" cy="4501277"/>
          </a:xfrm>
          <a:prstGeom prst="rect">
            <a:avLst/>
          </a:prstGeom>
        </p:spPr>
        <p:txBody>
          <a:bodyPr vert="horz" lIns="96478" tIns="48239" rIns="96478" bIns="4823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500960"/>
            <a:ext cx="2982119" cy="500142"/>
          </a:xfrm>
          <a:prstGeom prst="rect">
            <a:avLst/>
          </a:prstGeom>
        </p:spPr>
        <p:txBody>
          <a:bodyPr vert="horz" lIns="96478" tIns="48239" rIns="96478" bIns="48239" rtlCol="0" anchor="b"/>
          <a:lstStyle>
            <a:lvl1pPr algn="l">
              <a:defRPr sz="1300"/>
            </a:lvl1pPr>
          </a:lstStyle>
          <a:p>
            <a:endParaRPr lang="en-US"/>
          </a:p>
        </p:txBody>
      </p:sp>
      <p:sp>
        <p:nvSpPr>
          <p:cNvPr id="7" name="Slide Number Placeholder 6"/>
          <p:cNvSpPr>
            <a:spLocks noGrp="1"/>
          </p:cNvSpPr>
          <p:nvPr>
            <p:ph type="sldNum" sz="quarter" idx="5"/>
          </p:nvPr>
        </p:nvSpPr>
        <p:spPr>
          <a:xfrm>
            <a:off x="3898102" y="9500960"/>
            <a:ext cx="2982119" cy="500142"/>
          </a:xfrm>
          <a:prstGeom prst="rect">
            <a:avLst/>
          </a:prstGeom>
        </p:spPr>
        <p:txBody>
          <a:bodyPr vert="horz" lIns="96478" tIns="48239" rIns="96478" bIns="48239" rtlCol="0" anchor="b"/>
          <a:lstStyle>
            <a:lvl1pPr algn="r">
              <a:defRPr sz="1300"/>
            </a:lvl1pPr>
          </a:lstStyle>
          <a:p>
            <a:fld id="{86DC482E-B2C8-9348-8EB3-2BC3C2A3C008}" type="slidenum">
              <a:rPr lang="en-US" smtClean="0"/>
              <a:t>‹#›</a:t>
            </a:fld>
            <a:endParaRPr lang="en-US"/>
          </a:p>
        </p:txBody>
      </p:sp>
    </p:spTree>
    <p:extLst>
      <p:ext uri="{BB962C8B-B14F-4D97-AF65-F5344CB8AC3E}">
        <p14:creationId xmlns:p14="http://schemas.microsoft.com/office/powerpoint/2010/main" val="25176141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hyperlink" Target="http://www.telerik.com/nativescript"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 Id="rId3" Type="http://schemas.openxmlformats.org/officeDocument/2006/relationships/hyperlink" Target="http://developer.android.com/reference/java/lang/String.html"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 Id="rId3" Type="http://schemas.openxmlformats.org/officeDocument/2006/relationships/hyperlink" Target="http://www.apache.org/licenses/LICENSE-2.0.html"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 Id="rId3" Type="http://schemas.openxmlformats.org/officeDocument/2006/relationships/hyperlink" Target="https://www.google.bg/url?sa=t&amp;rct=j&amp;q=&amp;esrc=s&amp;source=web&amp;cd=1&amp;cad=rja&amp;uact=8&amp;ved=0CCEQFjAA&amp;url=https://angularjs.org/&amp;ei=H7pgVM67BaGX7QaR94H4DA&amp;usg=AFQjCNFqlo950zrbVuOv_hTZHgDD2fck9A&amp;sig2=cZM9DR1KPKkJCI1Etq842A&amp;bvm=bv.79189006,d.ZGU"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everyone. Welcome</a:t>
            </a:r>
            <a:r>
              <a:rPr lang="en-US" baseline="0" dirty="0" smtClean="0"/>
              <a:t> to my talk on NativeScript. An open source framework to build mobile apps.</a:t>
            </a:r>
            <a:endParaRPr lang="en-US" dirty="0"/>
          </a:p>
        </p:txBody>
      </p:sp>
      <p:sp>
        <p:nvSpPr>
          <p:cNvPr id="4" name="Slide Number Placeholder 3"/>
          <p:cNvSpPr>
            <a:spLocks noGrp="1"/>
          </p:cNvSpPr>
          <p:nvPr>
            <p:ph type="sldNum" sz="quarter" idx="10"/>
          </p:nvPr>
        </p:nvSpPr>
        <p:spPr/>
        <p:txBody>
          <a:bodyPr/>
          <a:lstStyle/>
          <a:p>
            <a:fld id="{86DC482E-B2C8-9348-8EB3-2BC3C2A3C008}" type="slidenum">
              <a:rPr lang="en-US" smtClean="0"/>
              <a:t>1</a:t>
            </a:fld>
            <a:endParaRPr lang="en-US"/>
          </a:p>
        </p:txBody>
      </p:sp>
    </p:spTree>
    <p:extLst>
      <p:ext uri="{BB962C8B-B14F-4D97-AF65-F5344CB8AC3E}">
        <p14:creationId xmlns:p14="http://schemas.microsoft.com/office/powerpoint/2010/main" val="6924010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4704">
              <a:defRPr/>
            </a:pPr>
            <a:r>
              <a:rPr lang="en-US" baseline="0" dirty="0" smtClean="0"/>
              <a:t>If I need to build for Apple I need to learn Objective-C language, install </a:t>
            </a:r>
            <a:r>
              <a:rPr lang="en-US" baseline="0" dirty="0" err="1" smtClean="0"/>
              <a:t>Xcode</a:t>
            </a:r>
            <a:r>
              <a:rPr lang="en-US" baseline="0" dirty="0" smtClean="0"/>
              <a:t> and develop on Mac OS X. </a:t>
            </a:r>
          </a:p>
          <a:p>
            <a:pPr defTabSz="964704">
              <a:defRPr/>
            </a:pPr>
            <a:endParaRPr lang="en-US" baseline="0" dirty="0" smtClean="0"/>
          </a:p>
          <a:p>
            <a:pPr defTabSz="964704">
              <a:defRPr/>
            </a:pPr>
            <a:r>
              <a:rPr lang="en-US" baseline="0" dirty="0" smtClean="0"/>
              <a:t>On the other hand to develop for Android, I need to use Java and set up Android SDK with Eclipse.</a:t>
            </a:r>
          </a:p>
          <a:p>
            <a:pPr defTabSz="964704">
              <a:defRPr/>
            </a:pPr>
            <a:r>
              <a:rPr lang="en-US" baseline="0" dirty="0" smtClean="0"/>
              <a:t>(Last time I tried that it took me almost a day to set up Eclipse and every time I was running my hello world app it would take forever to launch the emulator.)</a:t>
            </a:r>
          </a:p>
          <a:p>
            <a:pPr defTabSz="964704">
              <a:defRPr/>
            </a:pPr>
            <a:endParaRPr lang="en-US" baseline="0" dirty="0" smtClean="0"/>
          </a:p>
          <a:p>
            <a:pPr defTabSz="964704">
              <a:defRPr/>
            </a:pPr>
            <a:r>
              <a:rPr lang="en-US" baseline="0" dirty="0" smtClean="0"/>
              <a:t>Last but not least.</a:t>
            </a:r>
          </a:p>
          <a:p>
            <a:pPr defTabSz="964704">
              <a:defRPr/>
            </a:pPr>
            <a:r>
              <a:rPr lang="en-US" baseline="0" dirty="0" smtClean="0"/>
              <a:t>Developing for Windows Phone requires: me to learn XAML and C# and run Visual Studio on Windows 8.</a:t>
            </a:r>
          </a:p>
          <a:p>
            <a:pPr defTabSz="964704">
              <a:defRPr/>
            </a:pPr>
            <a:endParaRPr lang="en-US" baseline="0" dirty="0" smtClean="0"/>
          </a:p>
          <a:p>
            <a:pPr defTabSz="964704">
              <a:defRPr/>
            </a:pPr>
            <a:r>
              <a:rPr lang="en-US" baseline="0" dirty="0" smtClean="0"/>
              <a:t>Overall native development for all platforms would require me to use multiple machines, learn multiple languages and become expert in all available APIs.</a:t>
            </a:r>
          </a:p>
          <a:p>
            <a:pPr defTabSz="964704">
              <a:defRPr/>
            </a:pPr>
            <a:r>
              <a:rPr lang="en-US" baseline="0" dirty="0" smtClean="0"/>
              <a:t>Another problem that we are facing with are different development concepts (architectural patterns). For example: developing for Windows Phone gives me MVVM, which is completely different to the architectural patterns I would use to develop for Apple and </a:t>
            </a:r>
            <a:r>
              <a:rPr lang="en-US" baseline="0" dirty="0" err="1" smtClean="0"/>
              <a:t>Adroid</a:t>
            </a:r>
            <a:r>
              <a:rPr lang="en-US" baseline="0" dirty="0" smtClean="0"/>
              <a:t>.</a:t>
            </a:r>
          </a:p>
          <a:p>
            <a:pPr defTabSz="964704">
              <a:defRPr/>
            </a:pPr>
            <a:endParaRPr lang="en-US" baseline="0" dirty="0" smtClean="0"/>
          </a:p>
          <a:p>
            <a:pPr defTabSz="964704">
              <a:defRPr/>
            </a:pPr>
            <a:r>
              <a:rPr lang="en-GB" dirty="0"/>
              <a:t>This is not optimal and not very productive and requires a significant investment in knowledge of three different operating systems, languages, IDEs, APIs and marketplaces</a:t>
            </a:r>
            <a:r>
              <a:rPr lang="en-GB" dirty="0" smtClean="0"/>
              <a:t>.</a:t>
            </a:r>
          </a:p>
          <a:p>
            <a:pPr defTabSz="964704">
              <a:defRPr/>
            </a:pPr>
            <a:endParaRPr lang="en-GB" baseline="0" dirty="0" smtClean="0"/>
          </a:p>
          <a:p>
            <a:pPr defTabSz="964704">
              <a:defRPr/>
            </a:pPr>
            <a:r>
              <a:rPr lang="en-US" b="1" baseline="0" dirty="0" smtClean="0"/>
              <a:t>&lt;Before the next slide&gt;</a:t>
            </a:r>
          </a:p>
          <a:p>
            <a:pPr defTabSz="482353">
              <a:defRPr/>
            </a:pPr>
            <a:r>
              <a:rPr lang="en-US" baseline="0" dirty="0" smtClean="0"/>
              <a:t>On the other hand</a:t>
            </a:r>
          </a:p>
        </p:txBody>
      </p:sp>
      <p:sp>
        <p:nvSpPr>
          <p:cNvPr id="4" name="Slide Number Placeholder 3"/>
          <p:cNvSpPr>
            <a:spLocks noGrp="1"/>
          </p:cNvSpPr>
          <p:nvPr>
            <p:ph type="sldNum" sz="quarter" idx="10"/>
          </p:nvPr>
        </p:nvSpPr>
        <p:spPr/>
        <p:txBody>
          <a:bodyPr/>
          <a:lstStyle/>
          <a:p>
            <a:fld id="{11255521-598C-954A-9420-405F81CA7801}" type="slidenum">
              <a:rPr lang="en-US" smtClean="0"/>
              <a:t>10</a:t>
            </a:fld>
            <a:endParaRPr lang="en-US"/>
          </a:p>
        </p:txBody>
      </p:sp>
    </p:spTree>
    <p:extLst>
      <p:ext uri="{BB962C8B-B14F-4D97-AF65-F5344CB8AC3E}">
        <p14:creationId xmlns:p14="http://schemas.microsoft.com/office/powerpoint/2010/main" val="1060469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4704">
              <a:defRPr/>
            </a:pPr>
            <a:r>
              <a:rPr lang="en-US" baseline="0" dirty="0" smtClean="0"/>
              <a:t>On the other hand we have hybrid app development with HTML, CSS and JavaScript; Which allows me to target multiple platforms in one go.</a:t>
            </a:r>
          </a:p>
          <a:p>
            <a:pPr defTabSz="964704">
              <a:defRPr/>
            </a:pPr>
            <a:r>
              <a:rPr lang="en-US" baseline="0" dirty="0" smtClean="0"/>
              <a:t>But then we need to </a:t>
            </a:r>
            <a:r>
              <a:rPr lang="en-US" b="1" baseline="0" dirty="0" smtClean="0"/>
              <a:t>sacrifice the smooth and beautiful User Experience </a:t>
            </a:r>
            <a:r>
              <a:rPr lang="en-US" baseline="0" dirty="0" smtClean="0"/>
              <a:t>that we grew accustomed to. </a:t>
            </a:r>
          </a:p>
          <a:p>
            <a:pPr defTabSz="964704">
              <a:defRPr/>
            </a:pPr>
            <a:r>
              <a:rPr lang="en-US" baseline="0" dirty="0" smtClean="0"/>
              <a:t>Don’t get me wrong you can still build quite amazing apps with the hybrid approach, but in some cases this might not be enough.</a:t>
            </a:r>
          </a:p>
          <a:p>
            <a:pPr defTabSz="964704">
              <a:defRPr/>
            </a:pPr>
            <a:endParaRPr lang="en-US" baseline="0" dirty="0" smtClean="0"/>
          </a:p>
          <a:p>
            <a:pPr defTabSz="964704">
              <a:defRPr/>
            </a:pPr>
            <a:r>
              <a:rPr lang="en-US" b="1" baseline="0" dirty="0" smtClean="0"/>
              <a:t>&lt;Before the next slide&gt;</a:t>
            </a:r>
          </a:p>
          <a:p>
            <a:pPr defTabSz="482353">
              <a:defRPr/>
            </a:pPr>
            <a:r>
              <a:rPr lang="en-GB" dirty="0"/>
              <a:t>There must be a better way.</a:t>
            </a:r>
            <a:endParaRPr lang="en-US" baseline="0" dirty="0" smtClean="0"/>
          </a:p>
          <a:p>
            <a:endParaRPr lang="en-GB" dirty="0" smtClean="0"/>
          </a:p>
          <a:p>
            <a:endParaRPr lang="en-GB" dirty="0" smtClean="0"/>
          </a:p>
          <a:p>
            <a:endParaRPr lang="en-GB" dirty="0" smtClean="0"/>
          </a:p>
          <a:p>
            <a:r>
              <a:rPr lang="en-GB" dirty="0" smtClean="0"/>
              <a:t>&lt;much simpler</a:t>
            </a:r>
            <a:r>
              <a:rPr lang="en-GB" baseline="0" dirty="0" smtClean="0"/>
              <a:t> to access API&gt;</a:t>
            </a:r>
          </a:p>
        </p:txBody>
      </p:sp>
      <p:sp>
        <p:nvSpPr>
          <p:cNvPr id="4" name="Slide Number Placeholder 3"/>
          <p:cNvSpPr>
            <a:spLocks noGrp="1"/>
          </p:cNvSpPr>
          <p:nvPr>
            <p:ph type="sldNum" sz="quarter" idx="10"/>
          </p:nvPr>
        </p:nvSpPr>
        <p:spPr/>
        <p:txBody>
          <a:bodyPr/>
          <a:lstStyle/>
          <a:p>
            <a:fld id="{11255521-598C-954A-9420-405F81CA7801}" type="slidenum">
              <a:rPr lang="en-US" smtClean="0"/>
              <a:t>11</a:t>
            </a:fld>
            <a:endParaRPr lang="en-US"/>
          </a:p>
        </p:txBody>
      </p:sp>
    </p:spTree>
    <p:extLst>
      <p:ext uri="{BB962C8B-B14F-4D97-AF65-F5344CB8AC3E}">
        <p14:creationId xmlns:p14="http://schemas.microsoft.com/office/powerpoint/2010/main" val="1060469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82353">
              <a:defRPr/>
            </a:pPr>
            <a:r>
              <a:rPr lang="en-GB" dirty="0"/>
              <a:t>This is why we decided to create a </a:t>
            </a:r>
            <a:r>
              <a:rPr lang="en-GB" b="1" dirty="0"/>
              <a:t>cross-platform framework </a:t>
            </a:r>
            <a:r>
              <a:rPr lang="en-GB" dirty="0"/>
              <a:t>for building </a:t>
            </a:r>
            <a:r>
              <a:rPr lang="en-GB" b="1" dirty="0"/>
              <a:t>native apps </a:t>
            </a:r>
            <a:r>
              <a:rPr lang="en-GB" dirty="0"/>
              <a:t>with </a:t>
            </a:r>
            <a:r>
              <a:rPr lang="en-GB" b="1" dirty="0"/>
              <a:t>native UX </a:t>
            </a:r>
            <a:r>
              <a:rPr lang="en-GB" dirty="0"/>
              <a:t>running on </a:t>
            </a:r>
            <a:r>
              <a:rPr lang="en-GB" b="1" dirty="0" smtClean="0"/>
              <a:t>most platforms </a:t>
            </a:r>
            <a:r>
              <a:rPr lang="en-GB" b="1" dirty="0"/>
              <a:t>and devices</a:t>
            </a:r>
            <a:r>
              <a:rPr lang="en-GB" dirty="0" smtClean="0"/>
              <a:t>.</a:t>
            </a:r>
          </a:p>
          <a:p>
            <a:pPr defTabSz="482353">
              <a:defRPr/>
            </a:pPr>
            <a:r>
              <a:rPr lang="en-GB" dirty="0" smtClean="0"/>
              <a:t>We</a:t>
            </a:r>
            <a:r>
              <a:rPr lang="en-GB" baseline="0" dirty="0" smtClean="0"/>
              <a:t> envisioned a framework that will allow you to access native platform APIs and use native UI components with just good old JavaScript –</a:t>
            </a:r>
            <a:r>
              <a:rPr lang="en-GB" u="none" baseline="0" dirty="0" smtClean="0"/>
              <a:t> think a single code base running on multiple platforms.</a:t>
            </a:r>
            <a:endParaRPr lang="en-GB" u="none" dirty="0" smtClean="0"/>
          </a:p>
          <a:p>
            <a:pPr defTabSz="482353">
              <a:defRPr/>
            </a:pPr>
            <a:endParaRPr lang="en-GB" u="sng" dirty="0" smtClean="0"/>
          </a:p>
          <a:p>
            <a:pPr defTabSz="482353">
              <a:defRPr/>
            </a:pPr>
            <a:r>
              <a:rPr lang="en-GB" b="1" baseline="0" dirty="0" smtClean="0"/>
              <a:t>&lt;Before the next slide&gt;</a:t>
            </a:r>
          </a:p>
          <a:p>
            <a:pPr defTabSz="482353">
              <a:defRPr/>
            </a:pPr>
            <a:r>
              <a:rPr lang="en-GB" baseline="0" dirty="0" smtClean="0"/>
              <a:t>First point of call – killer project name. We set up a contest and came up with names like:</a:t>
            </a:r>
          </a:p>
        </p:txBody>
      </p:sp>
      <p:sp>
        <p:nvSpPr>
          <p:cNvPr id="4" name="Slide Number Placeholder 3"/>
          <p:cNvSpPr>
            <a:spLocks noGrp="1"/>
          </p:cNvSpPr>
          <p:nvPr>
            <p:ph type="sldNum" sz="quarter" idx="10"/>
          </p:nvPr>
        </p:nvSpPr>
        <p:spPr/>
        <p:txBody>
          <a:bodyPr/>
          <a:lstStyle/>
          <a:p>
            <a:fld id="{11255521-598C-954A-9420-405F81CA7801}" type="slidenum">
              <a:rPr lang="en-US" smtClean="0"/>
              <a:t>12</a:t>
            </a:fld>
            <a:endParaRPr lang="en-US"/>
          </a:p>
        </p:txBody>
      </p:sp>
    </p:spTree>
    <p:extLst>
      <p:ext uri="{BB962C8B-B14F-4D97-AF65-F5344CB8AC3E}">
        <p14:creationId xmlns:p14="http://schemas.microsoft.com/office/powerpoint/2010/main" val="24032753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u="none" dirty="0" smtClean="0"/>
              <a:t>First</a:t>
            </a:r>
            <a:r>
              <a:rPr lang="en-GB" u="none" baseline="0" dirty="0" smtClean="0"/>
              <a:t> we came up with names like </a:t>
            </a:r>
            <a:r>
              <a:rPr lang="en-GB" u="none" baseline="0" dirty="0" err="1" smtClean="0"/>
              <a:t>KempoJS</a:t>
            </a:r>
            <a:r>
              <a:rPr lang="en-GB" u="none" baseline="0" dirty="0" smtClean="0"/>
              <a:t>, </a:t>
            </a:r>
            <a:r>
              <a:rPr lang="en-GB" u="none" baseline="0" dirty="0" err="1" smtClean="0"/>
              <a:t>NaturalizeJS</a:t>
            </a:r>
            <a:r>
              <a:rPr lang="en-GB" u="none" baseline="0" dirty="0" smtClean="0"/>
              <a:t>, </a:t>
            </a:r>
            <a:r>
              <a:rPr lang="en-GB" u="none" baseline="0" dirty="0" err="1" smtClean="0"/>
              <a:t>UniversalJS</a:t>
            </a:r>
            <a:r>
              <a:rPr lang="en-GB" u="none" baseline="0" dirty="0" smtClean="0"/>
              <a:t> and </a:t>
            </a:r>
            <a:r>
              <a:rPr lang="en-GB" u="none" baseline="0" dirty="0" err="1" smtClean="0"/>
              <a:t>NativeJS</a:t>
            </a:r>
            <a:endParaRPr lang="en-GB" u="none" dirty="0" smtClean="0"/>
          </a:p>
          <a:p>
            <a:r>
              <a:rPr lang="en-GB" u="none" dirty="0" smtClean="0"/>
              <a:t>But we are after something that is</a:t>
            </a:r>
            <a:r>
              <a:rPr lang="en-GB" u="none" baseline="0" dirty="0" smtClean="0"/>
              <a:t> much</a:t>
            </a:r>
            <a:r>
              <a:rPr lang="en-GB" u="none" dirty="0" smtClean="0"/>
              <a:t> more than</a:t>
            </a:r>
            <a:r>
              <a:rPr lang="en-GB" u="none" baseline="0" dirty="0" smtClean="0"/>
              <a:t> just a JavaScript library.</a:t>
            </a:r>
          </a:p>
          <a:p>
            <a:endParaRPr lang="en-GB" u="sng" dirty="0" smtClean="0"/>
          </a:p>
          <a:p>
            <a:r>
              <a:rPr lang="en-GB" dirty="0" smtClean="0"/>
              <a:t>Then </a:t>
            </a:r>
            <a:r>
              <a:rPr lang="en-GB" dirty="0" err="1" smtClean="0"/>
              <a:t>CrossFly</a:t>
            </a:r>
            <a:r>
              <a:rPr lang="en-GB" baseline="0" dirty="0" smtClean="0"/>
              <a:t>, </a:t>
            </a:r>
            <a:r>
              <a:rPr lang="en-GB" baseline="0" dirty="0" err="1" smtClean="0"/>
              <a:t>CrossFire</a:t>
            </a:r>
            <a:r>
              <a:rPr lang="en-GB" baseline="0" dirty="0" smtClean="0"/>
              <a:t> and </a:t>
            </a:r>
            <a:r>
              <a:rPr lang="en-GB" baseline="0" dirty="0" err="1" smtClean="0"/>
              <a:t>CrossCompile</a:t>
            </a:r>
            <a:r>
              <a:rPr lang="en-GB" baseline="0" dirty="0" smtClean="0"/>
              <a:t> crossed our minds, but we decided to cross these names out.</a:t>
            </a:r>
            <a:endParaRPr lang="en-GB" dirty="0" smtClean="0"/>
          </a:p>
          <a:p>
            <a:endParaRPr lang="en-GB" dirty="0" smtClean="0"/>
          </a:p>
          <a:p>
            <a:r>
              <a:rPr lang="en-GB" dirty="0" smtClean="0"/>
              <a:t>We also considered </a:t>
            </a:r>
            <a:r>
              <a:rPr lang="en-GB" baseline="0" dirty="0" smtClean="0"/>
              <a:t>Conjoin, JS2N, </a:t>
            </a:r>
            <a:r>
              <a:rPr lang="en-GB" baseline="0" dirty="0" err="1" smtClean="0"/>
              <a:t>ScriptBridge</a:t>
            </a:r>
            <a:r>
              <a:rPr lang="en-GB" baseline="0" dirty="0" smtClean="0"/>
              <a:t> and </a:t>
            </a:r>
            <a:r>
              <a:rPr lang="en-GB" baseline="0" dirty="0" err="1" smtClean="0"/>
              <a:t>ScriptGap</a:t>
            </a:r>
            <a:r>
              <a:rPr lang="en-GB" baseline="0" dirty="0" smtClean="0"/>
              <a:t>. They had an interesting ring to them, but we needed something special.</a:t>
            </a:r>
          </a:p>
          <a:p>
            <a:endParaRPr lang="en-GB" baseline="0" dirty="0" smtClean="0"/>
          </a:p>
          <a:p>
            <a:r>
              <a:rPr lang="en-GB" baseline="0" dirty="0" smtClean="0"/>
              <a:t>We seriously considered </a:t>
            </a:r>
            <a:r>
              <a:rPr lang="en-GB" baseline="0" dirty="0" err="1" smtClean="0"/>
              <a:t>xCompile</a:t>
            </a:r>
            <a:r>
              <a:rPr lang="en-GB" baseline="0" dirty="0" smtClean="0"/>
              <a:t> </a:t>
            </a:r>
          </a:p>
          <a:p>
            <a:endParaRPr lang="en-GB" baseline="0" dirty="0" smtClean="0"/>
          </a:p>
          <a:p>
            <a:r>
              <a:rPr lang="en-GB" b="1" baseline="0" dirty="0" smtClean="0"/>
              <a:t>&lt;Before the next slide&gt;</a:t>
            </a:r>
          </a:p>
          <a:p>
            <a:r>
              <a:rPr lang="en-GB" baseline="0" dirty="0" smtClean="0"/>
              <a:t>but we kept looking. </a:t>
            </a:r>
          </a:p>
        </p:txBody>
      </p:sp>
      <p:sp>
        <p:nvSpPr>
          <p:cNvPr id="4" name="Slide Number Placeholder 3"/>
          <p:cNvSpPr>
            <a:spLocks noGrp="1"/>
          </p:cNvSpPr>
          <p:nvPr>
            <p:ph type="sldNum" sz="quarter" idx="10"/>
          </p:nvPr>
        </p:nvSpPr>
        <p:spPr/>
        <p:txBody>
          <a:bodyPr/>
          <a:lstStyle/>
          <a:p>
            <a:fld id="{86DC482E-B2C8-9348-8EB3-2BC3C2A3C008}" type="slidenum">
              <a:rPr lang="en-US" smtClean="0"/>
              <a:t>13</a:t>
            </a:fld>
            <a:endParaRPr lang="en-US"/>
          </a:p>
        </p:txBody>
      </p:sp>
    </p:spTree>
    <p:extLst>
      <p:ext uri="{BB962C8B-B14F-4D97-AF65-F5344CB8AC3E}">
        <p14:creationId xmlns:p14="http://schemas.microsoft.com/office/powerpoint/2010/main" val="516954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Without </a:t>
            </a:r>
            <a:r>
              <a:rPr lang="en-GB" dirty="0" smtClean="0"/>
              <a:t>further </a:t>
            </a:r>
            <a:r>
              <a:rPr lang="en-GB" dirty="0"/>
              <a:t>ado.</a:t>
            </a:r>
          </a:p>
          <a:p>
            <a:r>
              <a:rPr lang="en-GB" dirty="0" smtClean="0"/>
              <a:t>I give you</a:t>
            </a:r>
            <a:r>
              <a:rPr lang="en-GB" dirty="0"/>
              <a:t> </a:t>
            </a:r>
            <a:r>
              <a:rPr lang="en-GB" dirty="0">
                <a:hlinkClick r:id="rId3"/>
              </a:rPr>
              <a:t>NativeScript </a:t>
            </a:r>
            <a:endParaRPr lang="en-GB" dirty="0" smtClean="0"/>
          </a:p>
          <a:p>
            <a:r>
              <a:rPr lang="en-GB" dirty="0" smtClean="0"/>
              <a:t>The NativeScript framework let’s you use </a:t>
            </a:r>
            <a:r>
              <a:rPr lang="en-GB" b="1" dirty="0" smtClean="0"/>
              <a:t>JavaScript </a:t>
            </a:r>
            <a:r>
              <a:rPr lang="en-GB" dirty="0" smtClean="0"/>
              <a:t>to </a:t>
            </a:r>
            <a:r>
              <a:rPr lang="en-GB" b="1" dirty="0"/>
              <a:t>build </a:t>
            </a:r>
            <a:r>
              <a:rPr lang="en-GB" b="1" dirty="0" smtClean="0"/>
              <a:t>mobile applications utilizing platform specific, native</a:t>
            </a:r>
            <a:r>
              <a:rPr lang="en-GB" b="1" baseline="0" dirty="0" smtClean="0"/>
              <a:t> API calls.</a:t>
            </a:r>
          </a:p>
          <a:p>
            <a:r>
              <a:rPr lang="en-GB" dirty="0" smtClean="0"/>
              <a:t>It’s supports </a:t>
            </a:r>
            <a:r>
              <a:rPr lang="en-GB" dirty="0" err="1"/>
              <a:t>iOS</a:t>
            </a:r>
            <a:r>
              <a:rPr lang="en-GB" dirty="0"/>
              <a:t>, Android </a:t>
            </a:r>
            <a:r>
              <a:rPr lang="en-GB" dirty="0" smtClean="0"/>
              <a:t>and</a:t>
            </a:r>
            <a:r>
              <a:rPr lang="en-GB" baseline="0" dirty="0" smtClean="0"/>
              <a:t> soon</a:t>
            </a:r>
            <a:r>
              <a:rPr lang="en-GB" dirty="0" smtClean="0"/>
              <a:t> Windows Universal</a:t>
            </a:r>
            <a:r>
              <a:rPr lang="en-GB" baseline="0" dirty="0" smtClean="0"/>
              <a:t>.</a:t>
            </a:r>
            <a:endParaRPr lang="en-GB" dirty="0"/>
          </a:p>
          <a:p>
            <a:endParaRPr lang="en-GB" b="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b="0" dirty="0" smtClean="0"/>
              <a:t>In</a:t>
            </a:r>
            <a:r>
              <a:rPr lang="en-GB" b="0" baseline="0" dirty="0" smtClean="0"/>
              <a:t> other words with </a:t>
            </a:r>
            <a:r>
              <a:rPr lang="en-GB" b="0" baseline="0" dirty="0" err="1" smtClean="0"/>
              <a:t>NativeScripts</a:t>
            </a:r>
            <a:r>
              <a:rPr lang="en-GB" b="0" baseline="0" dirty="0" smtClean="0"/>
              <a:t> you get the full Native experience and no excuses.</a:t>
            </a:r>
            <a:endParaRPr lang="en-GB" b="0"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14</a:t>
            </a:fld>
            <a:endParaRPr lang="en-US"/>
          </a:p>
        </p:txBody>
      </p:sp>
    </p:spTree>
    <p:extLst>
      <p:ext uri="{BB962C8B-B14F-4D97-AF65-F5344CB8AC3E}">
        <p14:creationId xmlns:p14="http://schemas.microsoft.com/office/powerpoint/2010/main" val="39315756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82392"/>
            <a:r>
              <a:rPr lang="en-GB" sz="1200" baseline="0" dirty="0" smtClean="0"/>
              <a:t>This is going to be like trying to explain a magic trick, so I hope it won’t take the magic out of it.</a:t>
            </a:r>
            <a:endParaRPr lang="en-GB" sz="1200" dirty="0" smtClean="0"/>
          </a:p>
          <a:p>
            <a:pPr defTabSz="482392"/>
            <a:endParaRPr lang="en-GB" sz="1200" dirty="0" smtClean="0"/>
          </a:p>
          <a:p>
            <a:pPr defTabSz="482392"/>
            <a:r>
              <a:rPr lang="en-GB" sz="1200" dirty="0" smtClean="0"/>
              <a:t>NativeScript is not just a set of libraries, but more of a Runtime that enables you to call native APIs:</a:t>
            </a:r>
            <a:r>
              <a:rPr lang="en-GB" sz="1200" baseline="0" dirty="0" smtClean="0"/>
              <a:t> for Android, iOS and Windows Universal</a:t>
            </a:r>
          </a:p>
          <a:p>
            <a:pPr defTabSz="482392"/>
            <a:endParaRPr lang="en-GB" sz="1200" dirty="0" smtClean="0"/>
          </a:p>
          <a:p>
            <a:pPr defTabSz="482392"/>
            <a:r>
              <a:rPr lang="en-GB" sz="1200" dirty="0" smtClean="0"/>
              <a:t>It is made of several major parts:</a:t>
            </a:r>
            <a:endParaRPr lang="en-GB" sz="1300" dirty="0" smtClean="0"/>
          </a:p>
          <a:p>
            <a:pPr marL="180897" indent="-180897" defTabSz="482392">
              <a:buFontTx/>
              <a:buChar char="-"/>
            </a:pPr>
            <a:r>
              <a:rPr lang="en-GB" sz="1300" dirty="0" smtClean="0"/>
              <a:t>A JavaScript Virtual Machine – to interpret and execute the JavaScript code. Then we have:</a:t>
            </a:r>
          </a:p>
          <a:p>
            <a:pPr marL="0" indent="0" defTabSz="482392">
              <a:buFontTx/>
              <a:buNone/>
            </a:pPr>
            <a:endParaRPr lang="en-GB" sz="1300" dirty="0" smtClean="0"/>
          </a:p>
          <a:p>
            <a:pPr marL="0" indent="0" defTabSz="482392">
              <a:buFontTx/>
              <a:buNone/>
            </a:pPr>
            <a:r>
              <a:rPr lang="en-GB" sz="1300" b="1" dirty="0" smtClean="0"/>
              <a:t>&lt;Before</a:t>
            </a:r>
            <a:r>
              <a:rPr lang="en-GB" sz="1300" b="1" baseline="0" dirty="0" smtClean="0"/>
              <a:t> the next slide&gt;</a:t>
            </a:r>
            <a:endParaRPr lang="en-GB" sz="1300" b="1" dirty="0" smtClean="0"/>
          </a:p>
          <a:p>
            <a:pPr marL="180897" indent="-180897" defTabSz="482392">
              <a:buFontTx/>
              <a:buChar char="-"/>
            </a:pPr>
            <a:r>
              <a:rPr lang="en-GB" sz="1300" dirty="0" smtClean="0"/>
              <a:t>A Bridge </a:t>
            </a:r>
          </a:p>
        </p:txBody>
      </p:sp>
      <p:sp>
        <p:nvSpPr>
          <p:cNvPr id="4" name="Slide Number Placeholder 3"/>
          <p:cNvSpPr>
            <a:spLocks noGrp="1"/>
          </p:cNvSpPr>
          <p:nvPr>
            <p:ph type="sldNum" sz="quarter" idx="10"/>
          </p:nvPr>
        </p:nvSpPr>
        <p:spPr/>
        <p:txBody>
          <a:bodyPr/>
          <a:lstStyle/>
          <a:p>
            <a:fld id="{86DC482E-B2C8-9348-8EB3-2BC3C2A3C008}" type="slidenum">
              <a:rPr lang="en-US" smtClean="0"/>
              <a:t>16</a:t>
            </a:fld>
            <a:endParaRPr lang="en-US"/>
          </a:p>
        </p:txBody>
      </p:sp>
    </p:spTree>
    <p:extLst>
      <p:ext uri="{BB962C8B-B14F-4D97-AF65-F5344CB8AC3E}">
        <p14:creationId xmlns:p14="http://schemas.microsoft.com/office/powerpoint/2010/main" val="46825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897" indent="-180897" defTabSz="482392">
              <a:buFontTx/>
              <a:buChar char="-"/>
            </a:pPr>
            <a:r>
              <a:rPr lang="en-GB" sz="1300" dirty="0" smtClean="0"/>
              <a:t>A Bridge</a:t>
            </a:r>
          </a:p>
          <a:p>
            <a:pPr marL="0" indent="0" defTabSz="482392">
              <a:buFontTx/>
              <a:buNone/>
            </a:pPr>
            <a:r>
              <a:rPr lang="en-GB" sz="1300" dirty="0" smtClean="0"/>
              <a:t>to translate the JavaScript calls to the underlying platform-specific APIs. The bridge module includes:</a:t>
            </a:r>
          </a:p>
          <a:p>
            <a:pPr marL="180897" indent="-180897" defTabSz="482392">
              <a:buFontTx/>
              <a:buChar char="-"/>
            </a:pPr>
            <a:endParaRPr lang="en-GB" sz="1300" dirty="0" smtClean="0"/>
          </a:p>
          <a:p>
            <a:pPr marL="0" indent="0" defTabSz="482392">
              <a:buFontTx/>
              <a:buNone/>
            </a:pPr>
            <a:r>
              <a:rPr lang="en-GB" sz="1300" b="1" dirty="0" smtClean="0"/>
              <a:t>&lt;Before</a:t>
            </a:r>
            <a:r>
              <a:rPr lang="en-GB" sz="1300" b="1" baseline="0" dirty="0" smtClean="0"/>
              <a:t> the next slide&gt;</a:t>
            </a:r>
            <a:endParaRPr lang="en-GB" sz="1300" b="1" dirty="0" smtClean="0"/>
          </a:p>
          <a:p>
            <a:pPr marL="180897" indent="-180897" defTabSz="482392">
              <a:buFontTx/>
              <a:buChar char="-"/>
            </a:pPr>
            <a:r>
              <a:rPr lang="en-GB" sz="1300" dirty="0" smtClean="0"/>
              <a:t>A set of bindings</a:t>
            </a:r>
          </a:p>
          <a:p>
            <a:pPr marL="180897" indent="-180897" defTabSz="482392">
              <a:buFontTx/>
              <a:buChar char="-"/>
            </a:pPr>
            <a:endParaRPr lang="en-GB" sz="1300"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17</a:t>
            </a:fld>
            <a:endParaRPr lang="en-US"/>
          </a:p>
        </p:txBody>
      </p:sp>
    </p:spTree>
    <p:extLst>
      <p:ext uri="{BB962C8B-B14F-4D97-AF65-F5344CB8AC3E}">
        <p14:creationId xmlns:p14="http://schemas.microsoft.com/office/powerpoint/2010/main" val="15442782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192" lvl="0" indent="0" defTabSz="482392">
              <a:buFontTx/>
              <a:buNone/>
            </a:pPr>
            <a:r>
              <a:rPr lang="en-GB" sz="1300" dirty="0" smtClean="0"/>
              <a:t>- A set of Bindings </a:t>
            </a:r>
          </a:p>
          <a:p>
            <a:pPr marL="25192" lvl="0" indent="0" defTabSz="482392">
              <a:buFontTx/>
              <a:buNone/>
            </a:pPr>
            <a:r>
              <a:rPr lang="en-GB" sz="1300" dirty="0" smtClean="0"/>
              <a:t>Used</a:t>
            </a:r>
            <a:r>
              <a:rPr lang="en-GB" sz="1300" baseline="0" dirty="0" smtClean="0"/>
              <a:t> to link your JavaScript methods to their </a:t>
            </a:r>
            <a:r>
              <a:rPr lang="en-GB" sz="1300" dirty="0" smtClean="0"/>
              <a:t>corresponding native equivalents.</a:t>
            </a:r>
          </a:p>
          <a:p>
            <a:pPr marL="0" indent="0" defTabSz="482392">
              <a:buFontTx/>
              <a:buNone/>
            </a:pPr>
            <a:endParaRPr lang="en-GB" sz="1300" b="0" dirty="0" smtClean="0"/>
          </a:p>
          <a:p>
            <a:pPr marL="0" indent="0" defTabSz="482392">
              <a:buFontTx/>
              <a:buNone/>
            </a:pPr>
            <a:r>
              <a:rPr lang="en-GB" sz="1300" b="1" dirty="0" smtClean="0"/>
              <a:t>&lt;Before</a:t>
            </a:r>
            <a:r>
              <a:rPr lang="en-GB" sz="1300" b="1" baseline="0" dirty="0" smtClean="0"/>
              <a:t> the next slide&gt;</a:t>
            </a:r>
            <a:endParaRPr lang="en-GB" sz="1300" b="1" dirty="0" smtClean="0"/>
          </a:p>
          <a:p>
            <a:pPr marL="180897" indent="-180897" defTabSz="482392">
              <a:buFontTx/>
              <a:buChar char="-"/>
            </a:pPr>
            <a:r>
              <a:rPr lang="en-GB" sz="1300" dirty="0" smtClean="0"/>
              <a:t>As well as a Marshalling service </a:t>
            </a:r>
          </a:p>
          <a:p>
            <a:pPr marL="663289" lvl="1" indent="-180897" defTabSz="482392">
              <a:buFontTx/>
              <a:buChar char="-"/>
            </a:pPr>
            <a:endParaRPr lang="en-GB" sz="1300"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18</a:t>
            </a:fld>
            <a:endParaRPr lang="en-US"/>
          </a:p>
        </p:txBody>
      </p:sp>
    </p:spTree>
    <p:extLst>
      <p:ext uri="{BB962C8B-B14F-4D97-AF65-F5344CB8AC3E}">
        <p14:creationId xmlns:p14="http://schemas.microsoft.com/office/powerpoint/2010/main" val="25001049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192" lvl="0" indent="0" defTabSz="482392">
              <a:buFontTx/>
              <a:buNone/>
            </a:pPr>
            <a:r>
              <a:rPr lang="en-GB" sz="1300" dirty="0" smtClean="0"/>
              <a:t>- A Marshalling service</a:t>
            </a:r>
          </a:p>
          <a:p>
            <a:pPr marL="25192" lvl="0" indent="0" defTabSz="482392">
              <a:buFontTx/>
              <a:buNone/>
            </a:pPr>
            <a:r>
              <a:rPr lang="en-GB" sz="1300" dirty="0" smtClean="0"/>
              <a:t>that handles data transfer to/from JavaScript to/from native types. </a:t>
            </a:r>
          </a:p>
          <a:p>
            <a:pPr marL="0" indent="0" defTabSz="482392">
              <a:buFontTx/>
              <a:buNone/>
            </a:pPr>
            <a:endParaRPr lang="en-GB" sz="1300" b="1" dirty="0" smtClean="0"/>
          </a:p>
          <a:p>
            <a:pPr marL="0" indent="0" defTabSz="482392">
              <a:buFontTx/>
              <a:buNone/>
            </a:pPr>
            <a:r>
              <a:rPr lang="en-GB" sz="1300" b="1" dirty="0" smtClean="0"/>
              <a:t>&lt;Before</a:t>
            </a:r>
            <a:r>
              <a:rPr lang="en-GB" sz="1300" b="1" baseline="0" dirty="0" smtClean="0"/>
              <a:t> the next slide&gt;</a:t>
            </a:r>
            <a:endParaRPr lang="en-GB" sz="1300" b="1" dirty="0" smtClean="0"/>
          </a:p>
          <a:p>
            <a:pPr marL="0" indent="0" defTabSz="482392">
              <a:buFontTx/>
              <a:buNone/>
            </a:pPr>
            <a:r>
              <a:rPr lang="en-GB" sz="1400" dirty="0" smtClean="0"/>
              <a:t>Then we have the Call Dispatcher </a:t>
            </a:r>
            <a:endParaRPr lang="en-GB" sz="1300"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19</a:t>
            </a:fld>
            <a:endParaRPr lang="en-US"/>
          </a:p>
        </p:txBody>
      </p:sp>
    </p:spTree>
    <p:extLst>
      <p:ext uri="{BB962C8B-B14F-4D97-AF65-F5344CB8AC3E}">
        <p14:creationId xmlns:p14="http://schemas.microsoft.com/office/powerpoint/2010/main" val="21021131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482392">
              <a:buFontTx/>
              <a:buNone/>
            </a:pPr>
            <a:r>
              <a:rPr lang="en-GB" sz="1200" dirty="0" smtClean="0"/>
              <a:t>Then we have the Call Dispatcher –</a:t>
            </a:r>
          </a:p>
          <a:p>
            <a:pPr marL="0" indent="0" defTabSz="482392">
              <a:buFontTx/>
              <a:buNone/>
            </a:pPr>
            <a:r>
              <a:rPr lang="en-GB" sz="1200" dirty="0" smtClean="0"/>
              <a:t> that makes the actual call to the Native API and takes care of passing down the results.</a:t>
            </a:r>
          </a:p>
          <a:p>
            <a:pPr defTabSz="482392"/>
            <a:endParaRPr lang="en-GB" sz="1200" dirty="0" smtClean="0"/>
          </a:p>
          <a:p>
            <a:pPr defTabSz="482392"/>
            <a:r>
              <a:rPr lang="en-GB" sz="1200" b="1" dirty="0" smtClean="0"/>
              <a:t>&lt;Before the next slide&gt;</a:t>
            </a:r>
          </a:p>
          <a:p>
            <a:pPr defTabSz="482392"/>
            <a:r>
              <a:rPr lang="en-GB" sz="1200" dirty="0" smtClean="0"/>
              <a:t>Now let’s have a look at a piece of JavaScript code calling Android API and see what happens in there.</a:t>
            </a:r>
            <a:endParaRPr lang="en-GB" dirty="0" smtClean="0"/>
          </a:p>
          <a:p>
            <a:endParaRPr lang="en-GB" dirty="0" smtClean="0"/>
          </a:p>
          <a:p>
            <a:endParaRPr lang="en-GB" dirty="0" smtClean="0"/>
          </a:p>
          <a:p>
            <a:pPr defTabSz="482392"/>
            <a:endParaRPr lang="en-GB" sz="1200" dirty="0" smtClean="0"/>
          </a:p>
          <a:p>
            <a:pPr defTabSz="482392"/>
            <a:r>
              <a:rPr lang="en-GB" sz="1200" dirty="0" smtClean="0"/>
              <a:t>For your information the JavaScript Virtual Machines are:</a:t>
            </a:r>
          </a:p>
          <a:p>
            <a:pPr marL="180897" indent="-180897" defTabSz="482392">
              <a:buFontTx/>
              <a:buChar char="-"/>
            </a:pPr>
            <a:r>
              <a:rPr lang="en-GB" sz="1200" dirty="0" smtClean="0"/>
              <a:t>For Android – Googles v8</a:t>
            </a:r>
          </a:p>
          <a:p>
            <a:pPr marL="180897" indent="-180897" defTabSz="482392">
              <a:buFontTx/>
              <a:buChar char="-"/>
            </a:pPr>
            <a:r>
              <a:rPr lang="en-GB" sz="1200" dirty="0" smtClean="0"/>
              <a:t>For iOS – </a:t>
            </a:r>
            <a:r>
              <a:rPr lang="en-GB" sz="1200" dirty="0" err="1" smtClean="0"/>
              <a:t>WebKit’s</a:t>
            </a:r>
            <a:r>
              <a:rPr lang="en-GB" sz="1200" dirty="0" smtClean="0"/>
              <a:t> </a:t>
            </a:r>
            <a:r>
              <a:rPr lang="en-GB" sz="1200" dirty="0" err="1" smtClean="0"/>
              <a:t>JavaScriptCore</a:t>
            </a:r>
            <a:endParaRPr lang="en-GB" sz="1200"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20</a:t>
            </a:fld>
            <a:endParaRPr lang="en-US"/>
          </a:p>
        </p:txBody>
      </p:sp>
    </p:spTree>
    <p:extLst>
      <p:ext uri="{BB962C8B-B14F-4D97-AF65-F5344CB8AC3E}">
        <p14:creationId xmlns:p14="http://schemas.microsoft.com/office/powerpoint/2010/main" val="387132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a:t>
            </a:r>
            <a:r>
              <a:rPr lang="en-US" dirty="0" smtClean="0"/>
              <a:t>little</a:t>
            </a:r>
            <a:r>
              <a:rPr lang="en-US" baseline="0" dirty="0" smtClean="0"/>
              <a:t> bit about me</a:t>
            </a:r>
            <a:endParaRPr lang="en-US" dirty="0" smtClean="0"/>
          </a:p>
          <a:p>
            <a:r>
              <a:rPr lang="en-US" baseline="0" dirty="0" smtClean="0"/>
              <a:t>My name is Sebastian Witalec.</a:t>
            </a:r>
          </a:p>
          <a:p>
            <a:endParaRPr lang="en-US" baseline="0" dirty="0" smtClean="0"/>
          </a:p>
          <a:p>
            <a:r>
              <a:rPr lang="en-US" baseline="0" dirty="0" smtClean="0"/>
              <a:t>I work as a Solution Engineer and Technical Evangelist for Telerik.</a:t>
            </a:r>
          </a:p>
          <a:p>
            <a:endParaRPr lang="en-US" baseline="0" dirty="0" smtClean="0">
              <a:solidFill>
                <a:srgbClr val="FF0000"/>
              </a:solidFill>
            </a:endParaRPr>
          </a:p>
          <a:p>
            <a:r>
              <a:rPr lang="en-US" baseline="0" dirty="0" smtClean="0">
                <a:solidFill>
                  <a:srgbClr val="FF0000"/>
                </a:solidFill>
              </a:rPr>
              <a:t>I </a:t>
            </a:r>
            <a:r>
              <a:rPr lang="en-US" u="none" baseline="0" dirty="0" smtClean="0">
                <a:solidFill>
                  <a:srgbClr val="FF0000"/>
                </a:solidFill>
              </a:rPr>
              <a:t>am engaged wi</a:t>
            </a:r>
            <a:r>
              <a:rPr lang="en-US" u="none" baseline="0" dirty="0" smtClean="0"/>
              <a:t>th various </a:t>
            </a:r>
            <a:r>
              <a:rPr lang="en-US" baseline="0" dirty="0" smtClean="0"/>
              <a:t>Dev communities in London, such as the International Developers group (also know as ID in London), Software Architecture &amp; Mentorship Group </a:t>
            </a:r>
            <a:r>
              <a:rPr lang="en-US" u="none" baseline="0" dirty="0" smtClean="0"/>
              <a:t>and soon to launch a NativeScript </a:t>
            </a:r>
            <a:r>
              <a:rPr lang="en-US" baseline="0" dirty="0" smtClean="0"/>
              <a:t>Insiders group in London.</a:t>
            </a:r>
          </a:p>
          <a:p>
            <a:endParaRPr lang="en-US" baseline="0" dirty="0" smtClean="0"/>
          </a:p>
          <a:p>
            <a:r>
              <a:rPr lang="en-US" baseline="0" dirty="0" smtClean="0"/>
              <a:t>My background is primarily in Data Quality solutions, think software that handles data of questionable quality and makes something meaningful with it.</a:t>
            </a:r>
          </a:p>
          <a:p>
            <a:r>
              <a:rPr lang="en-US" baseline="0" dirty="0" smtClean="0"/>
              <a:t>My challenges were around the performance of the data processing workflows. I didn’t have to care about the visual part of the solution. If we told the users to use IE 6 to access the dashboard, then that is what they would use. Except we didn’t </a:t>
            </a:r>
            <a:r>
              <a:rPr lang="en-US" baseline="0" dirty="0" smtClean="0">
                <a:sym typeface="Wingdings" panose="05000000000000000000" pitchFamily="2" charset="2"/>
              </a:rPr>
              <a:t> </a:t>
            </a:r>
          </a:p>
          <a:p>
            <a:endParaRPr lang="en-US" baseline="0" dirty="0" smtClean="0">
              <a:sym typeface="Wingdings" panose="05000000000000000000" pitchFamily="2" charset="2"/>
            </a:endParaRPr>
          </a:p>
          <a:p>
            <a:r>
              <a:rPr lang="en-US" baseline="0" dirty="0" smtClean="0">
                <a:sym typeface="Wingdings" panose="05000000000000000000" pitchFamily="2" charset="2"/>
              </a:rPr>
              <a:t>I’ve recently transitioned </a:t>
            </a:r>
            <a:r>
              <a:rPr lang="en-US" baseline="0" dirty="0" smtClean="0"/>
              <a:t>into mobile development and that really put me out of my comfort zone. I have a newfound respect for the UX and I had to learn how to solve a completely different set of challenges. </a:t>
            </a:r>
          </a:p>
          <a:p>
            <a:endParaRPr lang="en-US" baseline="0" dirty="0" smtClean="0"/>
          </a:p>
          <a:p>
            <a:r>
              <a:rPr lang="en-US" b="1" baseline="0" dirty="0" smtClean="0"/>
              <a:t>&lt;Before the next slide&gt;</a:t>
            </a:r>
          </a:p>
          <a:p>
            <a:r>
              <a:rPr lang="en-US" baseline="0" dirty="0" smtClean="0"/>
              <a:t>This is enough about me.</a:t>
            </a:r>
          </a:p>
          <a:p>
            <a:r>
              <a:rPr lang="en-US" u="none" baseline="0" dirty="0" smtClean="0"/>
              <a:t>Here are the things that I am going to talk about</a:t>
            </a:r>
          </a:p>
        </p:txBody>
      </p:sp>
      <p:sp>
        <p:nvSpPr>
          <p:cNvPr id="4" name="Slide Number Placeholder 3"/>
          <p:cNvSpPr>
            <a:spLocks noGrp="1"/>
          </p:cNvSpPr>
          <p:nvPr>
            <p:ph type="sldNum" sz="quarter" idx="10"/>
          </p:nvPr>
        </p:nvSpPr>
        <p:spPr/>
        <p:txBody>
          <a:bodyPr/>
          <a:lstStyle/>
          <a:p>
            <a:fld id="{86DC482E-B2C8-9348-8EB3-2BC3C2A3C008}" type="slidenum">
              <a:rPr lang="en-US" smtClean="0"/>
              <a:t>2</a:t>
            </a:fld>
            <a:endParaRPr lang="en-US"/>
          </a:p>
        </p:txBody>
      </p:sp>
    </p:spTree>
    <p:extLst>
      <p:ext uri="{BB962C8B-B14F-4D97-AF65-F5344CB8AC3E}">
        <p14:creationId xmlns:p14="http://schemas.microsoft.com/office/powerpoint/2010/main" val="965796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300" dirty="0" err="1"/>
              <a:t>var</a:t>
            </a:r>
            <a:r>
              <a:rPr lang="en-GB" dirty="0" smtClean="0"/>
              <a:t> file </a:t>
            </a:r>
            <a:r>
              <a:rPr lang="en-GB" sz="1300" dirty="0"/>
              <a:t>=</a:t>
            </a:r>
            <a:r>
              <a:rPr lang="en-GB" dirty="0" smtClean="0"/>
              <a:t> </a:t>
            </a:r>
            <a:r>
              <a:rPr lang="en-GB" sz="1300" dirty="0"/>
              <a:t>new</a:t>
            </a:r>
            <a:r>
              <a:rPr lang="en-GB" dirty="0" smtClean="0"/>
              <a:t> </a:t>
            </a:r>
            <a:r>
              <a:rPr lang="en-GB" dirty="0" err="1" smtClean="0"/>
              <a:t>java</a:t>
            </a:r>
            <a:r>
              <a:rPr lang="en-GB" sz="1300" dirty="0" err="1"/>
              <a:t>.</a:t>
            </a:r>
            <a:r>
              <a:rPr lang="en-GB" dirty="0" err="1" smtClean="0"/>
              <a:t>io</a:t>
            </a:r>
            <a:r>
              <a:rPr lang="en-GB" sz="1300" dirty="0" err="1"/>
              <a:t>.</a:t>
            </a:r>
            <a:r>
              <a:rPr lang="en-GB" dirty="0" err="1" smtClean="0"/>
              <a:t>File</a:t>
            </a:r>
            <a:r>
              <a:rPr lang="en-GB" sz="1300" dirty="0"/>
              <a:t>(</a:t>
            </a:r>
            <a:r>
              <a:rPr lang="en-GB" dirty="0" smtClean="0"/>
              <a:t>path</a:t>
            </a:r>
            <a:r>
              <a:rPr lang="en-GB" sz="1300" dirty="0" smtClean="0"/>
              <a:t>);</a:t>
            </a:r>
          </a:p>
          <a:p>
            <a:endParaRPr lang="en-GB" sz="1300" dirty="0" smtClean="0"/>
          </a:p>
          <a:p>
            <a:r>
              <a:rPr lang="en-GB" sz="1300" dirty="0" smtClean="0"/>
              <a:t>This</a:t>
            </a:r>
            <a:r>
              <a:rPr lang="en-GB" sz="1300" baseline="0" dirty="0" smtClean="0"/>
              <a:t> is still a JavaScript code.</a:t>
            </a:r>
            <a:endParaRPr lang="en-GB" sz="1300" dirty="0"/>
          </a:p>
          <a:p>
            <a:endParaRPr lang="en-GB" sz="1300" dirty="0"/>
          </a:p>
          <a:p>
            <a:r>
              <a:rPr lang="en-GB" sz="1300" dirty="0"/>
              <a:t>Here is what happens with this call:</a:t>
            </a:r>
          </a:p>
          <a:p>
            <a:endParaRPr lang="en-GB" sz="1300" dirty="0"/>
          </a:p>
          <a:p>
            <a:pPr marL="180897" indent="-180897">
              <a:buFont typeface="Arial" panose="020B0604020202020204" pitchFamily="34" charset="0"/>
              <a:buChar char="•"/>
            </a:pPr>
            <a:r>
              <a:rPr lang="en-GB" sz="1300" dirty="0"/>
              <a:t>The JavaScript Virtual Machine (or in this case v8 JavaScript Engine) evaluates the code.</a:t>
            </a:r>
            <a:endParaRPr lang="en-GB" dirty="0"/>
          </a:p>
        </p:txBody>
      </p:sp>
      <p:sp>
        <p:nvSpPr>
          <p:cNvPr id="4" name="Slide Number Placeholder 3"/>
          <p:cNvSpPr>
            <a:spLocks noGrp="1"/>
          </p:cNvSpPr>
          <p:nvPr>
            <p:ph type="sldNum" sz="quarter" idx="10"/>
          </p:nvPr>
        </p:nvSpPr>
        <p:spPr/>
        <p:txBody>
          <a:bodyPr/>
          <a:lstStyle/>
          <a:p>
            <a:fld id="{86DC482E-B2C8-9348-8EB3-2BC3C2A3C008}" type="slidenum">
              <a:rPr lang="en-US" smtClean="0"/>
              <a:t>21</a:t>
            </a:fld>
            <a:endParaRPr lang="en-US"/>
          </a:p>
        </p:txBody>
      </p:sp>
    </p:spTree>
    <p:extLst>
      <p:ext uri="{BB962C8B-B14F-4D97-AF65-F5344CB8AC3E}">
        <p14:creationId xmlns:p14="http://schemas.microsoft.com/office/powerpoint/2010/main" val="8164194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897" indent="-180897" defTabSz="482392">
              <a:buFont typeface="Arial" panose="020B0604020202020204" pitchFamily="34" charset="0"/>
              <a:buChar char="•"/>
            </a:pPr>
            <a:r>
              <a:rPr lang="en-GB" sz="1300" dirty="0"/>
              <a:t>The Marshalling service converts the path value, from the JavaScript String to a </a:t>
            </a:r>
            <a:r>
              <a:rPr lang="en-GB" sz="1300" dirty="0" err="1">
                <a:hlinkClick r:id="rId3"/>
              </a:rPr>
              <a:t>java.lang.String</a:t>
            </a:r>
            <a:r>
              <a:rPr lang="en-GB" sz="1300" dirty="0"/>
              <a:t> object.</a:t>
            </a:r>
          </a:p>
        </p:txBody>
      </p:sp>
      <p:sp>
        <p:nvSpPr>
          <p:cNvPr id="4" name="Slide Number Placeholder 3"/>
          <p:cNvSpPr>
            <a:spLocks noGrp="1"/>
          </p:cNvSpPr>
          <p:nvPr>
            <p:ph type="sldNum" sz="quarter" idx="10"/>
          </p:nvPr>
        </p:nvSpPr>
        <p:spPr/>
        <p:txBody>
          <a:bodyPr/>
          <a:lstStyle/>
          <a:p>
            <a:fld id="{86DC482E-B2C8-9348-8EB3-2BC3C2A3C008}" type="slidenum">
              <a:rPr lang="en-US" smtClean="0"/>
              <a:t>22</a:t>
            </a:fld>
            <a:endParaRPr lang="en-US"/>
          </a:p>
        </p:txBody>
      </p:sp>
    </p:spTree>
    <p:extLst>
      <p:ext uri="{BB962C8B-B14F-4D97-AF65-F5344CB8AC3E}">
        <p14:creationId xmlns:p14="http://schemas.microsoft.com/office/powerpoint/2010/main" val="8164194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897" indent="-180897">
              <a:buFont typeface="Arial" panose="020B0604020202020204" pitchFamily="34" charset="0"/>
              <a:buChar char="•"/>
            </a:pPr>
            <a:r>
              <a:rPr lang="en-GB" sz="1300" dirty="0"/>
              <a:t>The Bindings determine the corresponding native method </a:t>
            </a:r>
            <a:r>
              <a:rPr lang="en-GB" sz="1300" dirty="0" smtClean="0"/>
              <a:t>to </a:t>
            </a:r>
            <a:r>
              <a:rPr lang="en-GB" sz="1300" dirty="0"/>
              <a:t>call. </a:t>
            </a:r>
            <a:r>
              <a:rPr lang="en-GB" sz="1300" dirty="0" smtClean="0"/>
              <a:t>As a result</a:t>
            </a:r>
            <a:r>
              <a:rPr lang="en-GB" sz="1300" baseline="0" dirty="0" smtClean="0"/>
              <a:t> </a:t>
            </a:r>
            <a:r>
              <a:rPr lang="en-GB" sz="1300" dirty="0" smtClean="0"/>
              <a:t>finding </a:t>
            </a:r>
            <a:r>
              <a:rPr lang="en-GB" sz="1300" dirty="0"/>
              <a:t>the native constructor for the </a:t>
            </a:r>
            <a:r>
              <a:rPr lang="en-GB" sz="1300" dirty="0" err="1"/>
              <a:t>java.io.File</a:t>
            </a:r>
            <a:r>
              <a:rPr lang="en-GB" sz="1300" dirty="0"/>
              <a:t> class.</a:t>
            </a:r>
          </a:p>
        </p:txBody>
      </p:sp>
      <p:sp>
        <p:nvSpPr>
          <p:cNvPr id="4" name="Slide Number Placeholder 3"/>
          <p:cNvSpPr>
            <a:spLocks noGrp="1"/>
          </p:cNvSpPr>
          <p:nvPr>
            <p:ph type="sldNum" sz="quarter" idx="10"/>
          </p:nvPr>
        </p:nvSpPr>
        <p:spPr/>
        <p:txBody>
          <a:bodyPr/>
          <a:lstStyle/>
          <a:p>
            <a:fld id="{86DC482E-B2C8-9348-8EB3-2BC3C2A3C008}" type="slidenum">
              <a:rPr lang="en-US" smtClean="0"/>
              <a:t>23</a:t>
            </a:fld>
            <a:endParaRPr lang="en-US"/>
          </a:p>
        </p:txBody>
      </p:sp>
    </p:spTree>
    <p:extLst>
      <p:ext uri="{BB962C8B-B14F-4D97-AF65-F5344CB8AC3E}">
        <p14:creationId xmlns:p14="http://schemas.microsoft.com/office/powerpoint/2010/main" val="816419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897" indent="-180897">
              <a:buFont typeface="Arial" panose="020B0604020202020204" pitchFamily="34" charset="0"/>
              <a:buChar char="•"/>
            </a:pPr>
            <a:r>
              <a:rPr lang="en-GB" sz="1300" dirty="0"/>
              <a:t>The call dispatcher executes the call with a dual result:</a:t>
            </a:r>
          </a:p>
          <a:p>
            <a:pPr marL="663289" lvl="1" indent="-180897">
              <a:buFont typeface="Arial" panose="020B0604020202020204" pitchFamily="34" charset="0"/>
              <a:buChar char="•"/>
            </a:pPr>
            <a:r>
              <a:rPr lang="en-GB" sz="1300" dirty="0"/>
              <a:t>On Android Side: we get a new instance of the native </a:t>
            </a:r>
            <a:r>
              <a:rPr lang="en-GB" sz="1300" dirty="0" err="1"/>
              <a:t>java.io.File</a:t>
            </a:r>
            <a:r>
              <a:rPr lang="en-GB" sz="1300" dirty="0"/>
              <a:t> class</a:t>
            </a:r>
          </a:p>
          <a:p>
            <a:pPr marL="663289" lvl="1" indent="-180897">
              <a:buFont typeface="Arial" panose="020B0604020202020204" pitchFamily="34" charset="0"/>
              <a:buChar char="•"/>
            </a:pPr>
            <a:r>
              <a:rPr lang="en-GB" sz="1300" dirty="0"/>
              <a:t>On NativeScript Side: we get a custom JavaScript Object serving as a proxy to </a:t>
            </a:r>
            <a:r>
              <a:rPr lang="en-GB" sz="1300" dirty="0" smtClean="0"/>
              <a:t>the</a:t>
            </a:r>
            <a:r>
              <a:rPr lang="en-GB" sz="1300" dirty="0"/>
              <a:t> </a:t>
            </a:r>
            <a:r>
              <a:rPr lang="en-GB" sz="1300" dirty="0" smtClean="0"/>
              <a:t>native Android’s object</a:t>
            </a:r>
            <a:endParaRPr lang="en-GB" sz="1300" dirty="0"/>
          </a:p>
          <a:p>
            <a:endParaRPr lang="en-GB" sz="1300" dirty="0"/>
          </a:p>
          <a:p>
            <a:r>
              <a:rPr lang="en-GB" sz="1300" dirty="0"/>
              <a:t>When a method is called on this proxy it is delegated to the underlying native object instance.</a:t>
            </a:r>
          </a:p>
          <a:p>
            <a:endParaRPr lang="en-GB" sz="1300" b="1" dirty="0" smtClean="0"/>
          </a:p>
          <a:p>
            <a:r>
              <a:rPr lang="en-GB" sz="1300" b="1" dirty="0" smtClean="0"/>
              <a:t>&lt;Before</a:t>
            </a:r>
            <a:r>
              <a:rPr lang="en-GB" sz="1300" b="1" baseline="0" dirty="0" smtClean="0"/>
              <a:t> the next slide&gt;</a:t>
            </a:r>
          </a:p>
          <a:p>
            <a:r>
              <a:rPr lang="en-GB" sz="1200" dirty="0" smtClean="0"/>
              <a:t>It is really great that you</a:t>
            </a:r>
            <a:r>
              <a:rPr lang="en-GB" sz="1200" baseline="0" dirty="0" smtClean="0"/>
              <a:t> </a:t>
            </a:r>
            <a:r>
              <a:rPr lang="en-GB" sz="1200" dirty="0" smtClean="0"/>
              <a:t>can access native APIs straight form JavaScript.</a:t>
            </a:r>
          </a:p>
          <a:p>
            <a:r>
              <a:rPr lang="en-GB" sz="1200" dirty="0" smtClean="0"/>
              <a:t>But I can hear you think. … this still doesn’t solve the problem of me having to learn all those Platform APIs.</a:t>
            </a:r>
          </a:p>
          <a:p>
            <a:endParaRPr lang="en-GB" sz="1200" dirty="0" smtClean="0"/>
          </a:p>
          <a:p>
            <a:r>
              <a:rPr lang="en-GB" sz="1200" baseline="0" dirty="0" smtClean="0"/>
              <a:t>But this is just the foundation of the NativeScript framework.</a:t>
            </a:r>
          </a:p>
          <a:p>
            <a:endParaRPr lang="en-GB" sz="1200" baseline="0" dirty="0" smtClean="0"/>
          </a:p>
          <a:p>
            <a:r>
              <a:rPr lang="en-GB" sz="1200" baseline="0" dirty="0" smtClean="0"/>
              <a:t>The next logical step was to create a platform agnostic abstraction layer.</a:t>
            </a:r>
          </a:p>
          <a:p>
            <a:endParaRPr lang="en-GB" sz="1200" baseline="0" dirty="0" smtClean="0"/>
          </a:p>
          <a:p>
            <a:endParaRPr lang="en-GB" sz="1200" baseline="0" dirty="0" smtClean="0"/>
          </a:p>
          <a:p>
            <a:r>
              <a:rPr lang="en-GB" sz="1200" baseline="0" dirty="0" smtClean="0"/>
              <a:t> </a:t>
            </a:r>
          </a:p>
          <a:p>
            <a:r>
              <a:rPr lang="en-GB" sz="1200" baseline="0" dirty="0" smtClean="0"/>
              <a:t>We call it the Native Script Modules Layer or in short the NSM Layer.</a:t>
            </a:r>
          </a:p>
          <a:p>
            <a:endParaRPr lang="en-GB" b="0" dirty="0"/>
          </a:p>
        </p:txBody>
      </p:sp>
      <p:sp>
        <p:nvSpPr>
          <p:cNvPr id="4" name="Slide Number Placeholder 3"/>
          <p:cNvSpPr>
            <a:spLocks noGrp="1"/>
          </p:cNvSpPr>
          <p:nvPr>
            <p:ph type="sldNum" sz="quarter" idx="10"/>
          </p:nvPr>
        </p:nvSpPr>
        <p:spPr/>
        <p:txBody>
          <a:bodyPr/>
          <a:lstStyle/>
          <a:p>
            <a:fld id="{86DC482E-B2C8-9348-8EB3-2BC3C2A3C008}" type="slidenum">
              <a:rPr lang="en-US" smtClean="0"/>
              <a:t>24</a:t>
            </a:fld>
            <a:endParaRPr lang="en-US"/>
          </a:p>
        </p:txBody>
      </p:sp>
    </p:spTree>
    <p:extLst>
      <p:ext uri="{BB962C8B-B14F-4D97-AF65-F5344CB8AC3E}">
        <p14:creationId xmlns:p14="http://schemas.microsoft.com/office/powerpoint/2010/main" val="8164194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300" baseline="0" dirty="0" smtClean="0"/>
              <a:t>We call it the Native Script Modules Layer or in short the NSM Layer.</a:t>
            </a:r>
          </a:p>
          <a:p>
            <a:endParaRPr lang="en-GB" sz="1300" b="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1300" baseline="0" dirty="0" smtClean="0"/>
              <a:t>Thanks to NativeScript modules you no longer need to think on how to perform the same operation using 3 different Platform API’s, but instead you can concentrate on the what and not how. (You can trust a NativeScript module to know how to call </a:t>
            </a:r>
            <a:r>
              <a:rPr lang="en-GB" sz="1300" b="0" baseline="0" dirty="0" smtClean="0"/>
              <a:t>each of the Platform Specific APIs.)</a:t>
            </a:r>
            <a:endParaRPr lang="en-GB" sz="1300" baseline="0" dirty="0" smtClean="0"/>
          </a:p>
          <a:p>
            <a:endParaRPr lang="en-GB" sz="1300" u="sng" baseline="0" dirty="0" smtClean="0"/>
          </a:p>
          <a:p>
            <a:r>
              <a:rPr lang="en-GB" sz="1300" u="none" baseline="0" dirty="0" smtClean="0"/>
              <a:t>The NSM layer translates to the platform specific code executed at runtime and from there using the mechanism we covered a moment ago this results in Native API calls.</a:t>
            </a:r>
          </a:p>
          <a:p>
            <a:endParaRPr lang="en-GB" sz="1300" baseline="0" dirty="0" smtClean="0"/>
          </a:p>
          <a:p>
            <a:r>
              <a:rPr lang="en-GB" sz="1300" baseline="0" dirty="0" smtClean="0"/>
              <a:t>The NSM layer provides you with many modules like:</a:t>
            </a:r>
          </a:p>
          <a:p>
            <a:r>
              <a:rPr lang="en-GB" sz="1300" baseline="0" dirty="0" smtClean="0"/>
              <a:t>UI abstraction, File system abstraction, device sensors, hardware access, local storage and many more.</a:t>
            </a:r>
          </a:p>
          <a:p>
            <a:endParaRPr lang="en-GB" sz="1300" baseline="0" dirty="0" smtClean="0"/>
          </a:p>
          <a:p>
            <a:endParaRPr lang="en-GB" sz="1300" baseline="0" dirty="0" smtClean="0"/>
          </a:p>
          <a:p>
            <a:r>
              <a:rPr lang="en-GB" sz="1300" baseline="0" dirty="0" smtClean="0"/>
              <a:t>To show you why this is very important.</a:t>
            </a:r>
          </a:p>
          <a:p>
            <a:r>
              <a:rPr lang="en-GB" sz="1300" b="1" baseline="0" dirty="0" smtClean="0"/>
              <a:t>&lt;Before the next slide&gt;</a:t>
            </a:r>
          </a:p>
          <a:p>
            <a:r>
              <a:rPr lang="en-GB" sz="1300" baseline="0" dirty="0" smtClean="0"/>
              <a:t>Let’s consider our file example</a:t>
            </a:r>
          </a:p>
          <a:p>
            <a:endParaRPr lang="en-GB" sz="1300" baseline="0" dirty="0" smtClean="0"/>
          </a:p>
          <a:p>
            <a:r>
              <a:rPr lang="en-GB" sz="1300" baseline="0" dirty="0" smtClean="0"/>
              <a:t>Let’s </a:t>
            </a:r>
            <a:r>
              <a:rPr lang="en-GB" sz="1400" b="0" i="0" kern="1200" dirty="0" smtClean="0">
                <a:solidFill>
                  <a:schemeClr val="tx1"/>
                </a:solidFill>
                <a:effectLst/>
                <a:latin typeface="+mn-lt"/>
                <a:ea typeface="+mn-ea"/>
                <a:cs typeface="+mn-cs"/>
              </a:rPr>
              <a:t>consider downloading a JSON from the internet – you will need some HTTP-access APIs and these APIs are different on each platform. </a:t>
            </a:r>
            <a:endParaRPr lang="en-GB" sz="1300" baseline="0" dirty="0" smtClean="0"/>
          </a:p>
          <a:p>
            <a:endParaRPr lang="en-GB" sz="1300" baseline="0" dirty="0" smtClean="0"/>
          </a:p>
          <a:p>
            <a:endParaRPr lang="en-GB" sz="1300" baseline="0" dirty="0" smtClean="0"/>
          </a:p>
          <a:p>
            <a:r>
              <a:rPr lang="en-GB" sz="1300" baseline="0" dirty="0" smtClean="0"/>
              <a:t>Launchers – default native screens, for camera. Phone</a:t>
            </a:r>
          </a:p>
          <a:p>
            <a:r>
              <a:rPr lang="en-GB" sz="1300" baseline="0" dirty="0" smtClean="0"/>
              <a:t>Choosers – default native selecting phone book contacts scenario or share item, import existing picture</a:t>
            </a:r>
          </a:p>
        </p:txBody>
      </p:sp>
      <p:sp>
        <p:nvSpPr>
          <p:cNvPr id="4" name="Slide Number Placeholder 3"/>
          <p:cNvSpPr>
            <a:spLocks noGrp="1"/>
          </p:cNvSpPr>
          <p:nvPr>
            <p:ph type="sldNum" sz="quarter" idx="10"/>
          </p:nvPr>
        </p:nvSpPr>
        <p:spPr/>
        <p:txBody>
          <a:bodyPr/>
          <a:lstStyle/>
          <a:p>
            <a:fld id="{86DC482E-B2C8-9348-8EB3-2BC3C2A3C008}" type="slidenum">
              <a:rPr lang="en-US" smtClean="0"/>
              <a:t>25</a:t>
            </a:fld>
            <a:endParaRPr lang="en-US"/>
          </a:p>
        </p:txBody>
      </p:sp>
    </p:spTree>
    <p:extLst>
      <p:ext uri="{BB962C8B-B14F-4D97-AF65-F5344CB8AC3E}">
        <p14:creationId xmlns:p14="http://schemas.microsoft.com/office/powerpoint/2010/main" val="2731795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50888"/>
            <a:ext cx="6665913" cy="3749675"/>
          </a:xfrm>
        </p:spPr>
      </p:sp>
      <p:sp>
        <p:nvSpPr>
          <p:cNvPr id="3" name="Notes Placeholder 2"/>
          <p:cNvSpPr>
            <a:spLocks noGrp="1"/>
          </p:cNvSpPr>
          <p:nvPr>
            <p:ph type="body" idx="1"/>
          </p:nvPr>
        </p:nvSpPr>
        <p:spPr/>
        <p:txBody>
          <a:bodyPr/>
          <a:lstStyle/>
          <a:p>
            <a:endParaRPr lang="en-GB" dirty="0" smtClean="0"/>
          </a:p>
          <a:p>
            <a:endParaRPr lang="en-GB" dirty="0" smtClean="0"/>
          </a:p>
          <a:p>
            <a:r>
              <a:rPr lang="en-GB" sz="1200" b="0" i="0" kern="1200" dirty="0" smtClean="0">
                <a:solidFill>
                  <a:schemeClr val="tx1"/>
                </a:solidFill>
                <a:effectLst/>
                <a:latin typeface="+mn-lt"/>
                <a:ea typeface="+mn-ea"/>
                <a:cs typeface="+mn-cs"/>
              </a:rPr>
              <a:t>The implementation that lies behind this function is different for each platform, but it is the module that takes care of the specific implementation. </a:t>
            </a:r>
          </a:p>
          <a:p>
            <a:r>
              <a:rPr lang="en-GB" sz="1200" b="0" i="0" kern="1200" dirty="0" smtClean="0">
                <a:solidFill>
                  <a:schemeClr val="tx1"/>
                </a:solidFill>
                <a:effectLst/>
                <a:latin typeface="+mn-lt"/>
                <a:ea typeface="+mn-ea"/>
                <a:cs typeface="+mn-cs"/>
              </a:rPr>
              <a:t>This way you can write code once and execute it on each of the supported platforms.</a:t>
            </a:r>
          </a:p>
          <a:p>
            <a:endParaRPr lang="en-GB" sz="1200" b="0" i="0" kern="1200" dirty="0" smtClean="0">
              <a:solidFill>
                <a:schemeClr val="tx1"/>
              </a:solidFill>
              <a:effectLst/>
              <a:latin typeface="+mn-lt"/>
              <a:ea typeface="+mn-ea"/>
              <a:cs typeface="+mn-cs"/>
            </a:endParaRPr>
          </a:p>
          <a:p>
            <a:r>
              <a:rPr lang="en-GB" sz="1200" b="1" i="0" kern="1200" dirty="0" smtClean="0">
                <a:solidFill>
                  <a:schemeClr val="tx1"/>
                </a:solidFill>
                <a:effectLst/>
                <a:latin typeface="+mn-lt"/>
                <a:ea typeface="+mn-ea"/>
                <a:cs typeface="+mn-cs"/>
              </a:rPr>
              <a:t>&lt;Before</a:t>
            </a:r>
            <a:r>
              <a:rPr lang="en-GB" sz="1200" b="1" i="0" kern="1200" baseline="0" dirty="0" smtClean="0">
                <a:solidFill>
                  <a:schemeClr val="tx1"/>
                </a:solidFill>
                <a:effectLst/>
                <a:latin typeface="+mn-lt"/>
                <a:ea typeface="+mn-ea"/>
                <a:cs typeface="+mn-cs"/>
              </a:rPr>
              <a:t> the next slide&gt;</a:t>
            </a:r>
            <a:endParaRPr lang="en-GB" sz="1200" b="0" i="0" kern="1200" baseline="0" dirty="0" smtClean="0">
              <a:solidFill>
                <a:schemeClr val="tx1"/>
              </a:solidFill>
              <a:effectLst/>
              <a:latin typeface="+mn-lt"/>
              <a:ea typeface="+mn-ea"/>
              <a:cs typeface="+mn-cs"/>
            </a:endParaRPr>
          </a:p>
          <a:p>
            <a:r>
              <a:rPr lang="en-GB" sz="1200" b="0" i="0" u="none" kern="1200" baseline="0" dirty="0" smtClean="0">
                <a:solidFill>
                  <a:schemeClr val="tx1"/>
                </a:solidFill>
                <a:effectLst/>
                <a:latin typeface="+mn-lt"/>
                <a:ea typeface="+mn-ea"/>
                <a:cs typeface="+mn-cs"/>
              </a:rPr>
              <a:t>What I am showing you here today is designed to overcome one of the biggest issue of cross platform development.</a:t>
            </a:r>
          </a:p>
          <a:p>
            <a:endParaRPr lang="en-GB" dirty="0"/>
          </a:p>
        </p:txBody>
      </p:sp>
      <p:sp>
        <p:nvSpPr>
          <p:cNvPr id="4" name="Slide Number Placeholder 3"/>
          <p:cNvSpPr>
            <a:spLocks noGrp="1"/>
          </p:cNvSpPr>
          <p:nvPr>
            <p:ph type="sldNum" sz="quarter" idx="10"/>
          </p:nvPr>
        </p:nvSpPr>
        <p:spPr>
          <a:xfrm>
            <a:off x="3911638" y="10393325"/>
            <a:ext cx="2992474" cy="547117"/>
          </a:xfrm>
          <a:prstGeom prst="rect">
            <a:avLst/>
          </a:prstGeom>
        </p:spPr>
        <p:txBody>
          <a:bodyPr/>
          <a:lstStyle/>
          <a:p>
            <a:fld id="{86DC482E-B2C8-9348-8EB3-2BC3C2A3C008}" type="slidenum">
              <a:rPr lang="en-US" smtClean="0"/>
              <a:t>26</a:t>
            </a:fld>
            <a:endParaRPr lang="en-US"/>
          </a:p>
        </p:txBody>
      </p:sp>
    </p:spTree>
    <p:extLst>
      <p:ext uri="{BB962C8B-B14F-4D97-AF65-F5344CB8AC3E}">
        <p14:creationId xmlns:p14="http://schemas.microsoft.com/office/powerpoint/2010/main" val="40155107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fontAlgn="base">
              <a:buNone/>
            </a:pPr>
            <a:r>
              <a:rPr lang="en-GB" dirty="0" smtClean="0"/>
              <a:t>JavaScript to rule</a:t>
            </a:r>
            <a:r>
              <a:rPr lang="en-GB" baseline="0" dirty="0" smtClean="0"/>
              <a:t> them all?</a:t>
            </a:r>
            <a:endParaRPr lang="en-US" dirty="0"/>
          </a:p>
        </p:txBody>
      </p:sp>
      <p:sp>
        <p:nvSpPr>
          <p:cNvPr id="4" name="Slide Number Placeholder 3"/>
          <p:cNvSpPr>
            <a:spLocks noGrp="1"/>
          </p:cNvSpPr>
          <p:nvPr>
            <p:ph type="sldNum" sz="quarter" idx="10"/>
          </p:nvPr>
        </p:nvSpPr>
        <p:spPr/>
        <p:txBody>
          <a:bodyPr/>
          <a:lstStyle/>
          <a:p>
            <a:fld id="{86DC482E-B2C8-9348-8EB3-2BC3C2A3C008}" type="slidenum">
              <a:rPr lang="en-US" smtClean="0"/>
              <a:t>27</a:t>
            </a:fld>
            <a:endParaRPr lang="en-US"/>
          </a:p>
        </p:txBody>
      </p:sp>
    </p:spTree>
    <p:extLst>
      <p:ext uri="{BB962C8B-B14F-4D97-AF65-F5344CB8AC3E}">
        <p14:creationId xmlns:p14="http://schemas.microsoft.com/office/powerpoint/2010/main" val="5770483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Hearing</a:t>
            </a:r>
            <a:r>
              <a:rPr lang="en-GB" baseline="0" dirty="0" smtClean="0"/>
              <a:t> how NativeScript works you are probably wondering about the performance of </a:t>
            </a:r>
            <a:r>
              <a:rPr lang="en-GB" dirty="0" smtClean="0"/>
              <a:t>NativeScript vs Purely Native.</a:t>
            </a:r>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Obviously every additional layer of</a:t>
            </a:r>
            <a:r>
              <a:rPr lang="en-GB" baseline="0" dirty="0" smtClean="0"/>
              <a:t> abstraction comes at a price.</a:t>
            </a:r>
          </a:p>
          <a:p>
            <a:endParaRPr lang="en-GB" baseline="0" dirty="0" smtClean="0"/>
          </a:p>
          <a:p>
            <a:r>
              <a:rPr lang="en-GB" baseline="0" dirty="0" smtClean="0"/>
              <a:t>We did some testing and rough measurements show about 10% penalty vs the same functionality implemented in native code.</a:t>
            </a:r>
          </a:p>
          <a:p>
            <a:r>
              <a:rPr lang="en-GB" baseline="0" dirty="0" smtClean="0"/>
              <a:t>To be honest: In most scenarios this will be hardly noticeable by the user.</a:t>
            </a:r>
          </a:p>
          <a:p>
            <a:endParaRPr lang="en-GB" dirty="0" smtClean="0"/>
          </a:p>
          <a:p>
            <a:r>
              <a:rPr lang="en-GB" dirty="0" smtClean="0"/>
              <a:t>Although</a:t>
            </a:r>
            <a:r>
              <a:rPr lang="en-GB" baseline="0" dirty="0" smtClean="0"/>
              <a:t> 10% is much lower than the figure we expected, we are not going to stop in there. The NativeScript team is working on some experiments and if successful the results will be included in the future releases.</a:t>
            </a:r>
          </a:p>
          <a:p>
            <a:endParaRPr lang="en-GB" sz="1200" b="0" i="0" kern="1200" dirty="0" smtClean="0">
              <a:solidFill>
                <a:schemeClr val="tx1"/>
              </a:solidFill>
              <a:effectLst/>
              <a:latin typeface="+mn-lt"/>
              <a:ea typeface="+mn-ea"/>
              <a:cs typeface="+mn-cs"/>
            </a:endParaRPr>
          </a:p>
          <a:p>
            <a:r>
              <a:rPr lang="en-GB" sz="1200" b="1" i="0" kern="1200" dirty="0" smtClean="0">
                <a:solidFill>
                  <a:schemeClr val="tx1"/>
                </a:solidFill>
                <a:effectLst/>
                <a:latin typeface="+mn-lt"/>
                <a:ea typeface="+mn-ea"/>
                <a:cs typeface="+mn-cs"/>
              </a:rPr>
              <a:t>&lt;Before</a:t>
            </a:r>
            <a:r>
              <a:rPr lang="en-GB" sz="1200" b="1" i="0" kern="1200" baseline="0" dirty="0" smtClean="0">
                <a:solidFill>
                  <a:schemeClr val="tx1"/>
                </a:solidFill>
                <a:effectLst/>
                <a:latin typeface="+mn-lt"/>
                <a:ea typeface="+mn-ea"/>
                <a:cs typeface="+mn-cs"/>
              </a:rPr>
              <a:t> the next page&gt;</a:t>
            </a:r>
            <a:endParaRPr lang="en-GB" sz="1200" b="1" i="0" kern="1200" dirty="0" smtClean="0">
              <a:solidFill>
                <a:schemeClr val="tx1"/>
              </a:solidFill>
              <a:effectLst/>
              <a:latin typeface="+mn-lt"/>
              <a:ea typeface="+mn-ea"/>
              <a:cs typeface="+mn-cs"/>
            </a:endParaRPr>
          </a:p>
          <a:p>
            <a:r>
              <a:rPr lang="en-GB" sz="1200" b="0" i="0" kern="1200" dirty="0" smtClean="0">
                <a:solidFill>
                  <a:schemeClr val="tx1"/>
                </a:solidFill>
                <a:effectLst/>
                <a:latin typeface="+mn-lt"/>
                <a:ea typeface="+mn-ea"/>
                <a:cs typeface="+mn-cs"/>
              </a:rPr>
              <a:t>Now</a:t>
            </a:r>
            <a:r>
              <a:rPr lang="en-GB" sz="1200" b="0" i="0" kern="1200" baseline="0" dirty="0" smtClean="0">
                <a:solidFill>
                  <a:schemeClr val="tx1"/>
                </a:solidFill>
                <a:effectLst/>
                <a:latin typeface="+mn-lt"/>
                <a:ea typeface="+mn-ea"/>
                <a:cs typeface="+mn-cs"/>
              </a:rPr>
              <a:t> </a:t>
            </a:r>
            <a:r>
              <a:rPr lang="en-GB" sz="1200" b="0" i="0" kern="1200" dirty="0" smtClean="0">
                <a:solidFill>
                  <a:schemeClr val="tx1"/>
                </a:solidFill>
                <a:effectLst/>
                <a:latin typeface="+mn-lt"/>
                <a:ea typeface="+mn-ea"/>
                <a:cs typeface="+mn-cs"/>
              </a:rPr>
              <a:t>how about building a UI</a:t>
            </a:r>
            <a:r>
              <a:rPr lang="en-GB" sz="1200" b="0" i="0" kern="1200" baseline="0" dirty="0" smtClean="0">
                <a:solidFill>
                  <a:schemeClr val="tx1"/>
                </a:solidFill>
                <a:effectLst/>
                <a:latin typeface="+mn-lt"/>
                <a:ea typeface="+mn-ea"/>
                <a:cs typeface="+mn-cs"/>
              </a:rPr>
              <a:t> for my mobile app. What UI components is NativeScript made of?</a:t>
            </a:r>
          </a:p>
        </p:txBody>
      </p:sp>
      <p:sp>
        <p:nvSpPr>
          <p:cNvPr id="4" name="Slide Number Placeholder 3"/>
          <p:cNvSpPr>
            <a:spLocks noGrp="1"/>
          </p:cNvSpPr>
          <p:nvPr>
            <p:ph type="sldNum" sz="quarter" idx="10"/>
          </p:nvPr>
        </p:nvSpPr>
        <p:spPr/>
        <p:txBody>
          <a:bodyPr/>
          <a:lstStyle/>
          <a:p>
            <a:fld id="{86DC482E-B2C8-9348-8EB3-2BC3C2A3C008}" type="slidenum">
              <a:rPr lang="en-US" smtClean="0"/>
              <a:t>28</a:t>
            </a:fld>
            <a:endParaRPr lang="en-US"/>
          </a:p>
        </p:txBody>
      </p:sp>
    </p:spTree>
    <p:extLst>
      <p:ext uri="{BB962C8B-B14F-4D97-AF65-F5344CB8AC3E}">
        <p14:creationId xmlns:p14="http://schemas.microsoft.com/office/powerpoint/2010/main" val="41781918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GB" sz="1200" b="0" i="0" kern="1200" dirty="0" smtClean="0">
                <a:solidFill>
                  <a:schemeClr val="tx1"/>
                </a:solidFill>
                <a:effectLst/>
                <a:latin typeface="+mn-lt"/>
                <a:ea typeface="+mn-ea"/>
                <a:cs typeface="+mn-cs"/>
              </a:rPr>
              <a:t>In</a:t>
            </a:r>
            <a:r>
              <a:rPr lang="en-GB" sz="1200" b="0" i="0" kern="1200" baseline="0" dirty="0" smtClean="0">
                <a:solidFill>
                  <a:schemeClr val="tx1"/>
                </a:solidFill>
                <a:effectLst/>
                <a:latin typeface="+mn-lt"/>
                <a:ea typeface="+mn-ea"/>
                <a:cs typeface="+mn-cs"/>
              </a:rPr>
              <a:t> t</a:t>
            </a:r>
            <a:r>
              <a:rPr lang="en-GB" sz="1200" b="0" i="0" kern="1200" dirty="0" smtClean="0">
                <a:solidFill>
                  <a:schemeClr val="tx1"/>
                </a:solidFill>
                <a:effectLst/>
                <a:latin typeface="+mn-lt"/>
                <a:ea typeface="+mn-ea"/>
                <a:cs typeface="+mn-cs"/>
              </a:rPr>
              <a:t>he last months release, we managed to prototype and initially implement most of the fundamental building blocks of the UI layer.</a:t>
            </a:r>
            <a:endParaRPr lang="en-GB" dirty="0" smtClean="0"/>
          </a:p>
          <a:p>
            <a:pPr marL="171450" indent="-171450">
              <a:buFont typeface="Arial" panose="020B0604020202020204" pitchFamily="34" charset="0"/>
              <a:buChar char="•"/>
            </a:pPr>
            <a:r>
              <a:rPr lang="en-GB" dirty="0" smtClean="0"/>
              <a:t>- Visual Tree (or DOM), following W3C’s best practices and standards;</a:t>
            </a:r>
          </a:p>
          <a:p>
            <a:pPr marL="171450" indent="-171450">
              <a:buFont typeface="Arial" panose="020B0604020202020204" pitchFamily="34" charset="0"/>
              <a:buChar char="•"/>
            </a:pPr>
            <a:r>
              <a:rPr lang="en-GB" dirty="0" smtClean="0"/>
              <a:t>- Event observing following the Observable design-pattern;</a:t>
            </a:r>
          </a:p>
          <a:p>
            <a:pPr marL="171450" indent="-171450">
              <a:buFont typeface="Arial" panose="020B0604020202020204" pitchFamily="34" charset="0"/>
              <a:buChar char="•"/>
            </a:pPr>
            <a:r>
              <a:rPr lang="en-GB" dirty="0" smtClean="0"/>
              <a:t>-</a:t>
            </a:r>
            <a:r>
              <a:rPr lang="en-GB" baseline="0" dirty="0" smtClean="0"/>
              <a:t> </a:t>
            </a:r>
            <a:r>
              <a:rPr lang="en-GB" dirty="0" smtClean="0"/>
              <a:t>Data-binding (including binding context propagation along the visual tree);</a:t>
            </a:r>
          </a:p>
          <a:p>
            <a:pPr marL="171450" indent="-171450">
              <a:buFont typeface="Arial" panose="020B0604020202020204" pitchFamily="34" charset="0"/>
              <a:buChar char="•"/>
            </a:pPr>
            <a:r>
              <a:rPr lang="en-GB" dirty="0" smtClean="0"/>
              <a:t>- Extended property system to enable cascading values and inheritance;</a:t>
            </a:r>
          </a:p>
          <a:p>
            <a:pPr marL="171450" indent="-171450">
              <a:buFont typeface="Arial" panose="020B0604020202020204" pitchFamily="34" charset="0"/>
              <a:buChar char="•"/>
            </a:pPr>
            <a:r>
              <a:rPr lang="en-GB" dirty="0" smtClean="0"/>
              <a:t>- Layout engine with predefined containers – e.g. Grid, allowing for any complex layout to be easily achieved;</a:t>
            </a:r>
          </a:p>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smtClean="0"/>
              <a:t>- Navigation Framework to simplify and unify transitions among different application screens; </a:t>
            </a:r>
          </a:p>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smtClean="0"/>
              <a:t>- Initial set of cross-platform UI widgets;</a:t>
            </a:r>
          </a:p>
          <a:p>
            <a:pPr marL="171450" indent="-171450">
              <a:buFont typeface="Arial" panose="020B0604020202020204" pitchFamily="34" charset="0"/>
              <a:buChar char="•"/>
            </a:pPr>
            <a:r>
              <a:rPr lang="en-GB" dirty="0" smtClean="0"/>
              <a:t>- CSS-like styling mechanism over the Visual Tree.</a:t>
            </a:r>
          </a:p>
          <a:p>
            <a:pPr marL="0" indent="0">
              <a:buFont typeface="Arial" panose="020B0604020202020204" pitchFamily="34" charset="0"/>
              <a:buNone/>
            </a:pPr>
            <a:endParaRPr lang="en-GB" dirty="0" smtClean="0"/>
          </a:p>
          <a:p>
            <a:pPr marL="0" indent="0">
              <a:buFont typeface="Arial" panose="020B0604020202020204" pitchFamily="34" charset="0"/>
              <a:buNone/>
            </a:pPr>
            <a:r>
              <a:rPr lang="en-GB" b="1" dirty="0" smtClean="0"/>
              <a:t>&lt;Before the next slide&gt;</a:t>
            </a:r>
          </a:p>
          <a:p>
            <a:pPr marL="0" indent="0">
              <a:buFont typeface="Arial" panose="020B0604020202020204" pitchFamily="34" charset="0"/>
              <a:buNone/>
            </a:pPr>
            <a:r>
              <a:rPr lang="en-GB" dirty="0" smtClean="0"/>
              <a:t>From the above</a:t>
            </a:r>
            <a:r>
              <a:rPr lang="en-GB" baseline="0" dirty="0" smtClean="0"/>
              <a:t> list I personally found the CSS-like styling quite fascinating.</a:t>
            </a:r>
          </a:p>
          <a:p>
            <a:pPr marL="0" indent="0">
              <a:buFont typeface="Arial" panose="020B0604020202020204" pitchFamily="34" charset="0"/>
              <a:buNone/>
            </a:pPr>
            <a:r>
              <a:rPr lang="en-GB" baseline="0" dirty="0" smtClean="0"/>
              <a:t>Let me explain the thinking behind it and what you can do with it.</a:t>
            </a:r>
            <a:endParaRPr lang="en-GB"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29</a:t>
            </a:fld>
            <a:endParaRPr lang="en-US"/>
          </a:p>
        </p:txBody>
      </p:sp>
    </p:spTree>
    <p:extLst>
      <p:ext uri="{BB962C8B-B14F-4D97-AF65-F5344CB8AC3E}">
        <p14:creationId xmlns:p14="http://schemas.microsoft.com/office/powerpoint/2010/main" val="12283410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800" b="0" i="0" kern="1200" dirty="0" smtClean="0">
                <a:solidFill>
                  <a:schemeClr val="tx1"/>
                </a:solidFill>
                <a:effectLst/>
                <a:latin typeface="+mn-lt"/>
                <a:ea typeface="+mn-ea"/>
                <a:cs typeface="+mn-cs"/>
              </a:rPr>
              <a:t>Rather than</a:t>
            </a:r>
            <a:r>
              <a:rPr lang="en-GB" sz="1800" b="0" i="0" kern="1200" baseline="0" dirty="0" smtClean="0">
                <a:solidFill>
                  <a:schemeClr val="tx1"/>
                </a:solidFill>
                <a:effectLst/>
                <a:latin typeface="+mn-lt"/>
                <a:ea typeface="+mn-ea"/>
                <a:cs typeface="+mn-cs"/>
              </a:rPr>
              <a:t> going for a proprietary styling mechanism, we decided to go with something that is widely used and well known.</a:t>
            </a:r>
            <a:endParaRPr lang="en-GB" sz="1800" b="0" i="0" kern="1200" dirty="0" smtClean="0">
              <a:solidFill>
                <a:schemeClr val="tx1"/>
              </a:solidFill>
              <a:effectLst/>
              <a:latin typeface="+mn-lt"/>
              <a:ea typeface="+mn-ea"/>
              <a:cs typeface="+mn-cs"/>
            </a:endParaRPr>
          </a:p>
          <a:p>
            <a:endParaRPr lang="en-GB" sz="1800" b="0" i="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1200" b="0" i="0" kern="1200" baseline="0" dirty="0" smtClean="0">
                <a:solidFill>
                  <a:schemeClr val="tx1"/>
                </a:solidFill>
                <a:effectLst/>
                <a:latin typeface="+mn-lt"/>
                <a:ea typeface="+mn-ea"/>
                <a:cs typeface="+mn-cs"/>
              </a:rPr>
              <a:t>Our implementation of the styling engine strictly follows the CSS specifications on syntax and rules, including selectors and declarations.</a:t>
            </a:r>
          </a:p>
          <a:p>
            <a:pPr marL="0" marR="0" indent="0" algn="l" defTabSz="457200" rtl="0" eaLnBrk="1" fontAlgn="auto" latinLnBrk="0" hangingPunct="1">
              <a:lnSpc>
                <a:spcPct val="100000"/>
              </a:lnSpc>
              <a:spcBef>
                <a:spcPts val="0"/>
              </a:spcBef>
              <a:spcAft>
                <a:spcPts val="0"/>
              </a:spcAft>
              <a:buClrTx/>
              <a:buSzTx/>
              <a:buFontTx/>
              <a:buNone/>
              <a:tabLst/>
              <a:defRPr/>
            </a:pPr>
            <a:endParaRPr lang="en-GB" sz="1200" b="0" i="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1200" b="0" i="0" kern="1200" baseline="0" dirty="0" smtClean="0">
                <a:solidFill>
                  <a:schemeClr val="tx1"/>
                </a:solidFill>
                <a:effectLst/>
                <a:latin typeface="+mn-lt"/>
                <a:ea typeface="+mn-ea"/>
                <a:cs typeface="+mn-cs"/>
              </a:rPr>
              <a:t>This means that you could use an existing CSS file from a web project.</a:t>
            </a:r>
          </a:p>
          <a:p>
            <a:endParaRPr lang="en-GB" sz="1800" b="0" i="0" kern="1200" dirty="0" smtClean="0">
              <a:solidFill>
                <a:schemeClr val="tx1"/>
              </a:solidFill>
              <a:effectLst/>
              <a:latin typeface="+mn-lt"/>
              <a:ea typeface="+mn-ea"/>
              <a:cs typeface="+mn-cs"/>
            </a:endParaRPr>
          </a:p>
          <a:p>
            <a:r>
              <a:rPr lang="en-GB" sz="1800" b="1" i="0" kern="1200" dirty="0" smtClean="0">
                <a:solidFill>
                  <a:schemeClr val="tx1"/>
                </a:solidFill>
                <a:effectLst/>
                <a:latin typeface="+mn-lt"/>
                <a:ea typeface="+mn-ea"/>
                <a:cs typeface="+mn-cs"/>
              </a:rPr>
              <a:t>&lt;Before</a:t>
            </a:r>
            <a:r>
              <a:rPr lang="en-GB" sz="1800" b="1" i="0" kern="1200" baseline="0" dirty="0" smtClean="0">
                <a:solidFill>
                  <a:schemeClr val="tx1"/>
                </a:solidFill>
                <a:effectLst/>
                <a:latin typeface="+mn-lt"/>
                <a:ea typeface="+mn-ea"/>
                <a:cs typeface="+mn-cs"/>
              </a:rPr>
              <a:t> the next slide&gt;</a:t>
            </a:r>
          </a:p>
          <a:p>
            <a:r>
              <a:rPr lang="en-GB" sz="1200" b="0" dirty="0" smtClean="0"/>
              <a:t>So far we</a:t>
            </a:r>
            <a:r>
              <a:rPr lang="en-GB" sz="1200" b="0" baseline="0" dirty="0" smtClean="0"/>
              <a:t> implemented the following selectors:</a:t>
            </a:r>
          </a:p>
          <a:p>
            <a:pPr marL="0" marR="0" indent="0" algn="l" defTabSz="457200" rtl="0" eaLnBrk="1" fontAlgn="auto" latinLnBrk="0" hangingPunct="1">
              <a:lnSpc>
                <a:spcPct val="100000"/>
              </a:lnSpc>
              <a:spcBef>
                <a:spcPts val="0"/>
              </a:spcBef>
              <a:spcAft>
                <a:spcPts val="0"/>
              </a:spcAft>
              <a:buClrTx/>
              <a:buSzTx/>
              <a:buFontTx/>
              <a:buNone/>
              <a:tabLst/>
              <a:defRPr/>
            </a:pPr>
            <a:endParaRPr lang="en-GB" b="0" baseline="0"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30</a:t>
            </a:fld>
            <a:endParaRPr lang="en-US"/>
          </a:p>
        </p:txBody>
      </p:sp>
    </p:spTree>
    <p:extLst>
      <p:ext uri="{BB962C8B-B14F-4D97-AF65-F5344CB8AC3E}">
        <p14:creationId xmlns:p14="http://schemas.microsoft.com/office/powerpoint/2010/main" val="1299458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1" baseline="0" dirty="0" smtClean="0"/>
              <a:t>&lt;Before the next slide&gt;</a:t>
            </a:r>
          </a:p>
          <a:p>
            <a:r>
              <a:rPr lang="en-US" baseline="0" dirty="0" smtClean="0"/>
              <a:t>Lets start with a quick overview of the mobile platforms </a:t>
            </a:r>
            <a:r>
              <a:rPr lang="en-US" u="none" baseline="0" dirty="0" smtClean="0"/>
              <a:t>jungle</a:t>
            </a:r>
          </a:p>
        </p:txBody>
      </p:sp>
      <p:sp>
        <p:nvSpPr>
          <p:cNvPr id="4" name="Slide Number Placeholder 3"/>
          <p:cNvSpPr>
            <a:spLocks noGrp="1"/>
          </p:cNvSpPr>
          <p:nvPr>
            <p:ph type="sldNum" sz="quarter" idx="10"/>
          </p:nvPr>
        </p:nvSpPr>
        <p:spPr/>
        <p:txBody>
          <a:bodyPr/>
          <a:lstStyle/>
          <a:p>
            <a:fld id="{86DC482E-B2C8-9348-8EB3-2BC3C2A3C008}" type="slidenum">
              <a:rPr lang="en-US" smtClean="0"/>
              <a:t>3</a:t>
            </a:fld>
            <a:endParaRPr lang="en-US"/>
          </a:p>
        </p:txBody>
      </p:sp>
    </p:spTree>
    <p:extLst>
      <p:ext uri="{BB962C8B-B14F-4D97-AF65-F5344CB8AC3E}">
        <p14:creationId xmlns:p14="http://schemas.microsoft.com/office/powerpoint/2010/main" val="32957475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GB" sz="3200" b="0" i="0" dirty="0" smtClean="0"/>
              <a:t>1. Type selector</a:t>
            </a:r>
            <a:endParaRPr lang="en-GB" sz="3200" dirty="0" smtClean="0"/>
          </a:p>
          <a:p>
            <a:pPr lvl="1"/>
            <a:r>
              <a:rPr lang="en-GB" b="0" i="0" dirty="0" smtClean="0"/>
              <a:t>button { … }</a:t>
            </a:r>
            <a:endParaRPr lang="en-GB" dirty="0" smtClean="0"/>
          </a:p>
          <a:p>
            <a:pPr lvl="0" algn="l"/>
            <a:r>
              <a:rPr lang="en-GB" sz="3200" b="0" i="0" dirty="0" smtClean="0"/>
              <a:t>2. Class selector</a:t>
            </a:r>
            <a:endParaRPr lang="en-GB" sz="3200" dirty="0" smtClean="0"/>
          </a:p>
          <a:p>
            <a:pPr lvl="1"/>
            <a:r>
              <a:rPr lang="en-GB" b="0" i="0" dirty="0" smtClean="0"/>
              <a:t>.my-class { ... }</a:t>
            </a:r>
            <a:endParaRPr lang="en-GB" dirty="0" smtClean="0"/>
          </a:p>
          <a:p>
            <a:pPr lvl="0" algn="l"/>
            <a:r>
              <a:rPr lang="en-GB" sz="3200" b="0" i="0" dirty="0" smtClean="0"/>
              <a:t>3. ID selector</a:t>
            </a:r>
            <a:endParaRPr lang="en-GB" sz="3200" dirty="0" smtClean="0"/>
          </a:p>
          <a:p>
            <a:pPr lvl="1"/>
            <a:r>
              <a:rPr lang="en-GB" b="0" i="0" dirty="0" smtClean="0"/>
              <a:t>#login-button { ... }</a:t>
            </a:r>
            <a:endParaRPr lang="en-GB" dirty="0" smtClean="0"/>
          </a:p>
          <a:p>
            <a:pPr lvl="0" algn="l"/>
            <a:r>
              <a:rPr lang="en-GB" sz="3200" b="0" i="0" dirty="0" smtClean="0"/>
              <a:t>4. Pseudo-classes selector</a:t>
            </a:r>
          </a:p>
          <a:p>
            <a:pPr lvl="1"/>
            <a:r>
              <a:rPr lang="en-GB" b="0" i="0" dirty="0" err="1" smtClean="0"/>
              <a:t>button:pressed</a:t>
            </a:r>
            <a:r>
              <a:rPr lang="en-GB" b="0" i="0" dirty="0" smtClean="0"/>
              <a:t> { ... }</a:t>
            </a:r>
          </a:p>
          <a:p>
            <a:endParaRPr lang="en-GB" dirty="0" smtClean="0"/>
          </a:p>
          <a:p>
            <a:r>
              <a:rPr lang="en-GB" b="1" dirty="0" smtClean="0"/>
              <a:t>&lt;Before</a:t>
            </a:r>
            <a:r>
              <a:rPr lang="en-GB" b="1" baseline="0" dirty="0" smtClean="0"/>
              <a:t> the next slide&gt;</a:t>
            </a:r>
          </a:p>
          <a:p>
            <a:r>
              <a:rPr lang="en-GB" b="0" baseline="0" dirty="0" smtClean="0"/>
              <a:t>The supported styles are:</a:t>
            </a:r>
          </a:p>
        </p:txBody>
      </p:sp>
      <p:sp>
        <p:nvSpPr>
          <p:cNvPr id="4" name="Slide Number Placeholder 3"/>
          <p:cNvSpPr>
            <a:spLocks noGrp="1"/>
          </p:cNvSpPr>
          <p:nvPr>
            <p:ph type="sldNum" sz="quarter" idx="10"/>
          </p:nvPr>
        </p:nvSpPr>
        <p:spPr/>
        <p:txBody>
          <a:bodyPr/>
          <a:lstStyle/>
          <a:p>
            <a:fld id="{86DC482E-B2C8-9348-8EB3-2BC3C2A3C008}" type="slidenum">
              <a:rPr lang="en-US" smtClean="0"/>
              <a:t>31</a:t>
            </a:fld>
            <a:endParaRPr lang="en-US"/>
          </a:p>
        </p:txBody>
      </p:sp>
    </p:spTree>
    <p:extLst>
      <p:ext uri="{BB962C8B-B14F-4D97-AF65-F5344CB8AC3E}">
        <p14:creationId xmlns:p14="http://schemas.microsoft.com/office/powerpoint/2010/main" val="14719000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Arial"/>
              <a:buChar char="•"/>
            </a:pPr>
            <a:r>
              <a:rPr lang="en-GB" sz="3200" b="0" i="1" kern="1200" dirty="0" err="1" smtClean="0">
                <a:solidFill>
                  <a:schemeClr val="tx1"/>
                </a:solidFill>
                <a:effectLst/>
                <a:latin typeface="+mn-lt"/>
                <a:ea typeface="+mn-ea"/>
                <a:cs typeface="+mn-cs"/>
              </a:rPr>
              <a:t>color</a:t>
            </a:r>
            <a:r>
              <a:rPr lang="en-GB" sz="3200" b="0" i="0" kern="1200" dirty="0" smtClean="0">
                <a:solidFill>
                  <a:schemeClr val="tx1"/>
                </a:solidFill>
                <a:effectLst/>
                <a:latin typeface="+mn-lt"/>
                <a:ea typeface="+mn-ea"/>
                <a:cs typeface="+mn-cs"/>
              </a:rPr>
              <a:t> – allows for solid-</a:t>
            </a:r>
            <a:r>
              <a:rPr lang="en-GB" sz="3200" b="0" i="0" kern="1200" dirty="0" err="1" smtClean="0">
                <a:solidFill>
                  <a:schemeClr val="tx1"/>
                </a:solidFill>
                <a:effectLst/>
                <a:latin typeface="+mn-lt"/>
                <a:ea typeface="+mn-ea"/>
                <a:cs typeface="+mn-cs"/>
              </a:rPr>
              <a:t>color</a:t>
            </a:r>
            <a:r>
              <a:rPr lang="en-GB" sz="3200" b="0" i="0" kern="1200" dirty="0" smtClean="0">
                <a:solidFill>
                  <a:schemeClr val="tx1"/>
                </a:solidFill>
                <a:effectLst/>
                <a:latin typeface="+mn-lt"/>
                <a:ea typeface="+mn-ea"/>
                <a:cs typeface="+mn-cs"/>
              </a:rPr>
              <a:t> modification of the matched View’s foreground.</a:t>
            </a:r>
          </a:p>
          <a:p>
            <a:pPr marL="457200" indent="-457200">
              <a:buFont typeface="Arial"/>
              <a:buChar char="•"/>
            </a:pPr>
            <a:r>
              <a:rPr lang="en-GB" sz="3200" b="0" i="1" kern="1200" dirty="0" smtClean="0">
                <a:solidFill>
                  <a:schemeClr val="tx1"/>
                </a:solidFill>
                <a:effectLst/>
                <a:latin typeface="+mn-lt"/>
                <a:ea typeface="+mn-ea"/>
                <a:cs typeface="+mn-cs"/>
              </a:rPr>
              <a:t>background-</a:t>
            </a:r>
            <a:r>
              <a:rPr lang="en-GB" sz="3200" b="0" i="1" kern="1200" dirty="0" err="1" smtClean="0">
                <a:solidFill>
                  <a:schemeClr val="tx1"/>
                </a:solidFill>
                <a:effectLst/>
                <a:latin typeface="+mn-lt"/>
                <a:ea typeface="+mn-ea"/>
                <a:cs typeface="+mn-cs"/>
              </a:rPr>
              <a:t>color</a:t>
            </a:r>
            <a:r>
              <a:rPr lang="en-GB" sz="3200" b="0" i="0" kern="1200" dirty="0" smtClean="0">
                <a:solidFill>
                  <a:schemeClr val="tx1"/>
                </a:solidFill>
                <a:effectLst/>
                <a:latin typeface="+mn-lt"/>
                <a:ea typeface="+mn-ea"/>
                <a:cs typeface="+mn-cs"/>
              </a:rPr>
              <a:t>: allows for solid-</a:t>
            </a:r>
            <a:r>
              <a:rPr lang="en-GB" sz="3200" b="0" i="0" kern="1200" dirty="0" err="1" smtClean="0">
                <a:solidFill>
                  <a:schemeClr val="tx1"/>
                </a:solidFill>
                <a:effectLst/>
                <a:latin typeface="+mn-lt"/>
                <a:ea typeface="+mn-ea"/>
                <a:cs typeface="+mn-cs"/>
              </a:rPr>
              <a:t>color</a:t>
            </a:r>
            <a:r>
              <a:rPr lang="en-GB" sz="3200" b="0" i="0" kern="1200" dirty="0" smtClean="0">
                <a:solidFill>
                  <a:schemeClr val="tx1"/>
                </a:solidFill>
                <a:effectLst/>
                <a:latin typeface="+mn-lt"/>
                <a:ea typeface="+mn-ea"/>
                <a:cs typeface="+mn-cs"/>
              </a:rPr>
              <a:t> modification of the matched View’s background.</a:t>
            </a:r>
          </a:p>
          <a:p>
            <a:pPr marL="457200" indent="-457200">
              <a:buFont typeface="Arial"/>
              <a:buChar char="•"/>
            </a:pPr>
            <a:r>
              <a:rPr lang="en-GB" sz="3200" b="0" i="1" kern="1200" dirty="0" smtClean="0">
                <a:solidFill>
                  <a:schemeClr val="tx1"/>
                </a:solidFill>
                <a:effectLst/>
                <a:latin typeface="+mn-lt"/>
                <a:ea typeface="+mn-ea"/>
                <a:cs typeface="+mn-cs"/>
              </a:rPr>
              <a:t>font-size</a:t>
            </a:r>
            <a:r>
              <a:rPr lang="en-GB" sz="3200" b="0" i="0" kern="1200" dirty="0" smtClean="0">
                <a:solidFill>
                  <a:schemeClr val="tx1"/>
                </a:solidFill>
                <a:effectLst/>
                <a:latin typeface="+mn-lt"/>
                <a:ea typeface="+mn-ea"/>
                <a:cs typeface="+mn-cs"/>
              </a:rPr>
              <a:t>: allows for modification of the matched View’s font size (works in Device-independent units only).</a:t>
            </a:r>
          </a:p>
          <a:p>
            <a:endParaRPr lang="en-GB" sz="3200" b="0" i="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sz="3200" b="0" i="0" kern="1200" dirty="0" smtClean="0">
                <a:solidFill>
                  <a:schemeClr val="tx1"/>
                </a:solidFill>
                <a:effectLst/>
                <a:latin typeface="+mn-lt"/>
                <a:ea typeface="+mn-ea"/>
                <a:cs typeface="+mn-cs"/>
              </a:rPr>
              <a:t>Obviously</a:t>
            </a:r>
            <a:r>
              <a:rPr lang="en-GB" sz="3200" b="0" i="0" kern="1200" baseline="0" dirty="0" smtClean="0">
                <a:solidFill>
                  <a:schemeClr val="tx1"/>
                </a:solidFill>
                <a:effectLst/>
                <a:latin typeface="+mn-lt"/>
                <a:ea typeface="+mn-ea"/>
                <a:cs typeface="+mn-cs"/>
              </a:rPr>
              <a:t> these 3 styles are not enough to style a beautiful app yet.</a:t>
            </a:r>
          </a:p>
          <a:p>
            <a:pPr marL="0" marR="0" indent="0" algn="l" defTabSz="457200" rtl="0" eaLnBrk="1" fontAlgn="auto" latinLnBrk="0" hangingPunct="1">
              <a:lnSpc>
                <a:spcPct val="100000"/>
              </a:lnSpc>
              <a:spcBef>
                <a:spcPts val="0"/>
              </a:spcBef>
              <a:spcAft>
                <a:spcPts val="0"/>
              </a:spcAft>
              <a:buClrTx/>
              <a:buSzTx/>
              <a:buFontTx/>
              <a:buNone/>
              <a:tabLst/>
              <a:defRPr/>
            </a:pPr>
            <a:r>
              <a:rPr lang="en-GB" sz="3200" b="0" i="0" kern="1200" baseline="0" dirty="0" smtClean="0">
                <a:solidFill>
                  <a:schemeClr val="tx1"/>
                </a:solidFill>
                <a:effectLst/>
                <a:latin typeface="+mn-lt"/>
                <a:ea typeface="+mn-ea"/>
                <a:cs typeface="+mn-cs"/>
              </a:rPr>
              <a:t>They were however enough to build a strong foundation for the styling engine. (which will support very complex scenarios.)</a:t>
            </a:r>
          </a:p>
          <a:p>
            <a:pPr marL="0" marR="0" indent="0" algn="l" defTabSz="457200" rtl="0" eaLnBrk="1" fontAlgn="auto" latinLnBrk="0" hangingPunct="1">
              <a:lnSpc>
                <a:spcPct val="100000"/>
              </a:lnSpc>
              <a:spcBef>
                <a:spcPts val="0"/>
              </a:spcBef>
              <a:spcAft>
                <a:spcPts val="0"/>
              </a:spcAft>
              <a:buClrTx/>
              <a:buSzTx/>
              <a:buFontTx/>
              <a:buNone/>
              <a:tabLst/>
              <a:defRPr/>
            </a:pPr>
            <a:endParaRPr lang="en-GB" sz="3200" b="0" i="0" kern="1200" baseline="0" dirty="0" smtClean="0">
              <a:solidFill>
                <a:schemeClr val="tx1"/>
              </a:solidFill>
              <a:effectLst/>
              <a:latin typeface="+mn-lt"/>
              <a:ea typeface="+mn-ea"/>
              <a:cs typeface="+mn-cs"/>
            </a:endParaRPr>
          </a:p>
          <a:p>
            <a:endParaRPr lang="en-GB" sz="1200" b="0" i="0" kern="1200" baseline="0" dirty="0" smtClean="0">
              <a:solidFill>
                <a:schemeClr val="tx1"/>
              </a:solidFill>
              <a:effectLst/>
              <a:latin typeface="+mn-lt"/>
              <a:ea typeface="+mn-ea"/>
              <a:cs typeface="+mn-cs"/>
            </a:endParaRPr>
          </a:p>
          <a:p>
            <a:r>
              <a:rPr lang="en-GB" sz="1200" b="0" i="0" kern="1200" baseline="0" dirty="0" smtClean="0">
                <a:solidFill>
                  <a:schemeClr val="tx1"/>
                </a:solidFill>
                <a:effectLst/>
                <a:latin typeface="+mn-lt"/>
                <a:ea typeface="+mn-ea"/>
                <a:cs typeface="+mn-cs"/>
              </a:rPr>
              <a:t>So what will happen with the unsupported styles if you included an existing CSS file?</a:t>
            </a:r>
          </a:p>
          <a:p>
            <a:r>
              <a:rPr lang="en-GB" sz="1200" b="0" i="0" kern="1200" baseline="0" dirty="0" smtClean="0">
                <a:solidFill>
                  <a:schemeClr val="tx1"/>
                </a:solidFill>
                <a:effectLst/>
                <a:latin typeface="+mn-lt"/>
                <a:ea typeface="+mn-ea"/>
                <a:cs typeface="+mn-cs"/>
              </a:rPr>
              <a:t>Well… nothing. It will get ignored, until we implement it.</a:t>
            </a:r>
          </a:p>
          <a:p>
            <a:endParaRPr lang="en-GB" sz="1200" b="0" i="0" kern="1200" baseline="0" dirty="0" smtClean="0">
              <a:solidFill>
                <a:schemeClr val="tx1"/>
              </a:solidFill>
              <a:effectLst/>
              <a:latin typeface="+mn-lt"/>
              <a:ea typeface="+mn-ea"/>
              <a:cs typeface="+mn-cs"/>
            </a:endParaRPr>
          </a:p>
          <a:p>
            <a:r>
              <a:rPr lang="en-GB" sz="1200" b="1" i="0" kern="1200" baseline="0" dirty="0" smtClean="0">
                <a:solidFill>
                  <a:schemeClr val="tx1"/>
                </a:solidFill>
                <a:effectLst/>
                <a:latin typeface="+mn-lt"/>
                <a:ea typeface="+mn-ea"/>
                <a:cs typeface="+mn-cs"/>
              </a:rPr>
              <a:t>&lt;Before the next slide&gt;</a:t>
            </a:r>
          </a:p>
          <a:p>
            <a:r>
              <a:rPr lang="en-GB" sz="1200" b="0" i="0" kern="1200" baseline="0" dirty="0" smtClean="0">
                <a:solidFill>
                  <a:schemeClr val="tx1"/>
                </a:solidFill>
                <a:effectLst/>
                <a:latin typeface="+mn-lt"/>
                <a:ea typeface="+mn-ea"/>
                <a:cs typeface="+mn-cs"/>
              </a:rPr>
              <a:t>I guess this should be enough to give you an idea what NativeScript framework is made off.</a:t>
            </a:r>
          </a:p>
        </p:txBody>
      </p:sp>
      <p:sp>
        <p:nvSpPr>
          <p:cNvPr id="4" name="Slide Number Placeholder 3"/>
          <p:cNvSpPr>
            <a:spLocks noGrp="1"/>
          </p:cNvSpPr>
          <p:nvPr>
            <p:ph type="sldNum" sz="quarter" idx="10"/>
          </p:nvPr>
        </p:nvSpPr>
        <p:spPr/>
        <p:txBody>
          <a:bodyPr/>
          <a:lstStyle/>
          <a:p>
            <a:fld id="{86DC482E-B2C8-9348-8EB3-2BC3C2A3C008}" type="slidenum">
              <a:rPr lang="en-US" smtClean="0"/>
              <a:t>32</a:t>
            </a:fld>
            <a:endParaRPr lang="en-US"/>
          </a:p>
        </p:txBody>
      </p:sp>
    </p:spTree>
    <p:extLst>
      <p:ext uri="{BB962C8B-B14F-4D97-AF65-F5344CB8AC3E}">
        <p14:creationId xmlns:p14="http://schemas.microsoft.com/office/powerpoint/2010/main" val="14719000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a:t>
            </a:r>
            <a:r>
              <a:rPr lang="en-GB" dirty="0"/>
              <a:t>don't want to create yet another proprietary closed-source framework. Goodness knows there are quite enough of those already.</a:t>
            </a:r>
          </a:p>
          <a:p>
            <a:r>
              <a:rPr lang="en-GB" dirty="0"/>
              <a:t>	</a:t>
            </a:r>
          </a:p>
          <a:p>
            <a:r>
              <a:rPr lang="en-GB" dirty="0"/>
              <a:t>We want to build the best cross-platform framework for native mobile applications and we want to do it together with the development community. </a:t>
            </a:r>
            <a:r>
              <a:rPr lang="en-GB" dirty="0" smtClean="0"/>
              <a:t>This </a:t>
            </a:r>
            <a:r>
              <a:rPr lang="en-GB" dirty="0"/>
              <a:t>is the reason why we decided that once the core framework is implemented we will release the framework code under the </a:t>
            </a:r>
            <a:r>
              <a:rPr lang="en-GB" dirty="0">
                <a:hlinkClick r:id="rId3"/>
              </a:rPr>
              <a:t>Apache License Version 2</a:t>
            </a:r>
            <a:r>
              <a:rPr lang="en-GB" dirty="0"/>
              <a:t>. </a:t>
            </a:r>
          </a:p>
          <a:p>
            <a:endParaRPr lang="en-GB" dirty="0" smtClean="0"/>
          </a:p>
          <a:p>
            <a:r>
              <a:rPr lang="en-GB" dirty="0" smtClean="0"/>
              <a:t>We</a:t>
            </a:r>
            <a:r>
              <a:rPr lang="en-GB" baseline="0" dirty="0" smtClean="0"/>
              <a:t> already have the whole structure for it on </a:t>
            </a:r>
            <a:r>
              <a:rPr lang="en-GB" baseline="0" dirty="0" err="1" smtClean="0"/>
              <a:t>github</a:t>
            </a:r>
            <a:r>
              <a:rPr lang="en-GB" baseline="0" dirty="0" smtClean="0"/>
              <a:t>.</a:t>
            </a:r>
          </a:p>
          <a:p>
            <a:r>
              <a:rPr lang="en-GB" dirty="0" smtClean="0"/>
              <a:t>If </a:t>
            </a:r>
            <a:r>
              <a:rPr lang="en-GB" dirty="0"/>
              <a:t>you are interested go to gitbub.com/</a:t>
            </a:r>
            <a:r>
              <a:rPr lang="en-GB" dirty="0" err="1"/>
              <a:t>NaticeScrips</a:t>
            </a:r>
            <a:r>
              <a:rPr lang="en-GB" dirty="0"/>
              <a:t>, where the project will be hosted and where will be pushing the code shortly.</a:t>
            </a:r>
          </a:p>
          <a:p>
            <a:endParaRPr lang="en-GB" dirty="0"/>
          </a:p>
          <a:p>
            <a:r>
              <a:rPr lang="en-GB" dirty="0"/>
              <a:t>We are planning to release the source code of NativeScript around the February 2015 release. </a:t>
            </a:r>
            <a:endParaRPr lang="en-GB" dirty="0" smtClean="0"/>
          </a:p>
          <a:p>
            <a:endParaRPr lang="en-GB" dirty="0" smtClean="0"/>
          </a:p>
          <a:p>
            <a:endParaRPr lang="en-GB" dirty="0" smtClean="0"/>
          </a:p>
          <a:p>
            <a:r>
              <a:rPr lang="en-GB" b="1" dirty="0" smtClean="0"/>
              <a:t>&lt;Before</a:t>
            </a:r>
            <a:r>
              <a:rPr lang="en-GB" b="1" baseline="0" dirty="0" smtClean="0"/>
              <a:t> the next slide&gt;</a:t>
            </a:r>
          </a:p>
          <a:p>
            <a:r>
              <a:rPr lang="en-GB" b="0" baseline="0" dirty="0" smtClean="0"/>
              <a:t>Let me give you an insight into the roadmap</a:t>
            </a:r>
            <a:endParaRPr lang="en-GB" b="0" dirty="0" smtClean="0"/>
          </a:p>
          <a:p>
            <a:endParaRPr lang="en-GB" dirty="0" smtClean="0"/>
          </a:p>
          <a:p>
            <a:endParaRPr lang="en-GB" dirty="0" smtClean="0"/>
          </a:p>
          <a:p>
            <a:endParaRPr lang="en-GB" b="1" dirty="0" smtClean="0"/>
          </a:p>
          <a:p>
            <a:r>
              <a:rPr lang="en-GB" b="1" dirty="0" smtClean="0"/>
              <a:t>Add link to</a:t>
            </a:r>
            <a:r>
              <a:rPr lang="en-GB" b="1" baseline="0" dirty="0" smtClean="0"/>
              <a:t> cuteness app on </a:t>
            </a:r>
            <a:r>
              <a:rPr lang="en-GB" b="1" baseline="0" dirty="0" err="1" smtClean="0"/>
              <a:t>GitHub</a:t>
            </a:r>
            <a:r>
              <a:rPr lang="en-GB" b="1" baseline="0" dirty="0" smtClean="0"/>
              <a:t>.</a:t>
            </a:r>
            <a:endParaRPr lang="en-GB" b="1" dirty="0" smtClean="0"/>
          </a:p>
          <a:p>
            <a:r>
              <a:rPr lang="en-GB" dirty="0" smtClean="0"/>
              <a:t>https://</a:t>
            </a:r>
            <a:r>
              <a:rPr lang="en-GB" dirty="0" err="1" smtClean="0"/>
              <a:t>github.com</a:t>
            </a:r>
            <a:r>
              <a:rPr lang="en-GB" dirty="0" smtClean="0"/>
              <a:t>/</a:t>
            </a:r>
            <a:r>
              <a:rPr lang="en-GB" dirty="0" err="1" smtClean="0"/>
              <a:t>telerik</a:t>
            </a:r>
            <a:r>
              <a:rPr lang="en-GB" dirty="0" smtClean="0"/>
              <a:t>/</a:t>
            </a:r>
            <a:r>
              <a:rPr lang="en-GB" dirty="0" err="1" smtClean="0"/>
              <a:t>nativescript</a:t>
            </a:r>
            <a:r>
              <a:rPr lang="en-GB" dirty="0" smtClean="0"/>
              <a:t>-sample-cuteness</a:t>
            </a:r>
          </a:p>
        </p:txBody>
      </p:sp>
      <p:sp>
        <p:nvSpPr>
          <p:cNvPr id="4" name="Slide Number Placeholder 3"/>
          <p:cNvSpPr>
            <a:spLocks noGrp="1"/>
          </p:cNvSpPr>
          <p:nvPr>
            <p:ph type="sldNum" sz="quarter" idx="10"/>
          </p:nvPr>
        </p:nvSpPr>
        <p:spPr/>
        <p:txBody>
          <a:bodyPr/>
          <a:lstStyle/>
          <a:p>
            <a:fld id="{11255521-598C-954A-9420-405F81CA7801}" type="slidenum">
              <a:rPr lang="en-US" smtClean="0"/>
              <a:t>33</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34</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35</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36</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37</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38</a:t>
            </a:fld>
            <a:endParaRPr lang="en-US"/>
          </a:p>
        </p:txBody>
      </p:sp>
    </p:spTree>
    <p:extLst>
      <p:ext uri="{BB962C8B-B14F-4D97-AF65-F5344CB8AC3E}">
        <p14:creationId xmlns:p14="http://schemas.microsoft.com/office/powerpoint/2010/main" val="27591476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82353"/>
            <a:r>
              <a:rPr lang="en-GB" u="none" dirty="0"/>
              <a:t>If you would like to contribute to the platform please contact valentin.stoychev@telerik.com. </a:t>
            </a:r>
            <a:endParaRPr lang="en-GB" u="none" dirty="0" smtClean="0"/>
          </a:p>
          <a:p>
            <a:pPr defTabSz="482353"/>
            <a:endParaRPr lang="en-GB" u="none" dirty="0" smtClean="0"/>
          </a:p>
          <a:p>
            <a:pPr defTabSz="482353"/>
            <a:r>
              <a:rPr lang="en-GB" u="none" dirty="0" smtClean="0"/>
              <a:t>There </a:t>
            </a:r>
            <a:r>
              <a:rPr lang="en-GB" u="none" dirty="0"/>
              <a:t>are a lot of interesting areas where we could use help. Our thinking about the platform is to make it open for everyone and to enable integration with existing native and JavaScript libraries a breeze, so that you don’t need to learn new patterns and new ways to build applications. We need your help </a:t>
            </a:r>
            <a:r>
              <a:rPr lang="en-GB" u="none" dirty="0" smtClean="0"/>
              <a:t>here</a:t>
            </a:r>
          </a:p>
          <a:p>
            <a:pPr defTabSz="482353"/>
            <a:r>
              <a:rPr lang="en-GB" u="none" dirty="0" smtClean="0"/>
              <a:t>Does anyone fancy</a:t>
            </a:r>
            <a:r>
              <a:rPr lang="en-GB" u="none" baseline="0" dirty="0" smtClean="0"/>
              <a:t> building </a:t>
            </a:r>
            <a:r>
              <a:rPr lang="en-GB" u="none" dirty="0" smtClean="0"/>
              <a:t>Support </a:t>
            </a:r>
            <a:r>
              <a:rPr lang="en-GB" u="none" dirty="0"/>
              <a:t>for </a:t>
            </a:r>
            <a:r>
              <a:rPr lang="en-GB" u="none" dirty="0">
                <a:hlinkClick r:id="rId3"/>
              </a:rPr>
              <a:t>AngularJS</a:t>
            </a:r>
            <a:r>
              <a:rPr lang="en-GB" u="none" dirty="0"/>
              <a:t> </a:t>
            </a:r>
            <a:r>
              <a:rPr lang="en-GB" u="none" dirty="0" smtClean="0"/>
              <a:t>?</a:t>
            </a:r>
          </a:p>
          <a:p>
            <a:endParaRPr lang="en-GB" dirty="0" smtClean="0"/>
          </a:p>
          <a:p>
            <a:r>
              <a:rPr lang="en-GB" dirty="0" smtClean="0"/>
              <a:t>If you would</a:t>
            </a:r>
            <a:r>
              <a:rPr lang="en-GB" baseline="0" dirty="0" smtClean="0"/>
              <a:t> like to get involved then you can join the insiders group, which is managed by the NativeScript team.</a:t>
            </a:r>
          </a:p>
          <a:p>
            <a:r>
              <a:rPr lang="en-GB" baseline="0" dirty="0" smtClean="0"/>
              <a:t>Just go to telerik.com </a:t>
            </a:r>
            <a:r>
              <a:rPr lang="en-GB" b="1" baseline="0" dirty="0" smtClean="0"/>
              <a:t>slash</a:t>
            </a:r>
            <a:r>
              <a:rPr lang="en-GB" baseline="0" dirty="0" smtClean="0"/>
              <a:t> </a:t>
            </a:r>
            <a:r>
              <a:rPr lang="en-GB" baseline="0" dirty="0" err="1" smtClean="0"/>
              <a:t>nativescript</a:t>
            </a:r>
            <a:r>
              <a:rPr lang="en-GB" baseline="0" dirty="0" smtClean="0"/>
              <a:t> </a:t>
            </a:r>
            <a:r>
              <a:rPr lang="en-GB" b="1" baseline="0" dirty="0" smtClean="0"/>
              <a:t>dash</a:t>
            </a:r>
            <a:r>
              <a:rPr lang="en-GB" baseline="0" dirty="0" smtClean="0"/>
              <a:t> insiders </a:t>
            </a:r>
            <a:r>
              <a:rPr lang="en-GB" b="1" baseline="0" dirty="0" smtClean="0"/>
              <a:t>dash</a:t>
            </a:r>
            <a:r>
              <a:rPr lang="en-GB" baseline="0" dirty="0" smtClean="0"/>
              <a:t> signup</a:t>
            </a:r>
          </a:p>
          <a:p>
            <a:endParaRPr lang="en-GB" baseline="0" dirty="0" smtClean="0"/>
          </a:p>
          <a:p>
            <a:r>
              <a:rPr lang="en-GB" baseline="0" dirty="0" smtClean="0"/>
              <a:t>And or</a:t>
            </a:r>
          </a:p>
          <a:p>
            <a:r>
              <a:rPr lang="en-GB" baseline="0" dirty="0" smtClean="0"/>
              <a:t>You could join the London based </a:t>
            </a:r>
            <a:r>
              <a:rPr lang="en-GB" baseline="0" dirty="0" err="1" smtClean="0"/>
              <a:t>meetup</a:t>
            </a:r>
            <a:r>
              <a:rPr lang="en-GB" baseline="0" dirty="0" smtClean="0"/>
              <a:t> group, which is run by me.</a:t>
            </a:r>
          </a:p>
          <a:p>
            <a:r>
              <a:rPr lang="en-GB" baseline="0" dirty="0" smtClean="0"/>
              <a:t>I will be organising some hands on sessions, knowledge sharing sessions and hackathons with prizes (this remains to be confirmed)</a:t>
            </a:r>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11255521-598C-954A-9420-405F81CA7801}" type="slidenum">
              <a:rPr lang="en-US" smtClean="0"/>
              <a:t>39</a:t>
            </a:fld>
            <a:endParaRPr lang="en-US"/>
          </a:p>
        </p:txBody>
      </p:sp>
    </p:spTree>
    <p:extLst>
      <p:ext uri="{BB962C8B-B14F-4D97-AF65-F5344CB8AC3E}">
        <p14:creationId xmlns:p14="http://schemas.microsoft.com/office/powerpoint/2010/main" val="3124700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Android and iOS continue to dominate developer choice. Android has a larger audience while iOS is easier to monetize. It’s therefore easy to forget that there is a third player. </a:t>
            </a:r>
          </a:p>
          <a:p>
            <a:r>
              <a:rPr lang="en-GB" dirty="0" smtClean="0"/>
              <a:t>Microsoft is successfully recapturing the</a:t>
            </a:r>
            <a:r>
              <a:rPr lang="en-GB" baseline="0" dirty="0" smtClean="0"/>
              <a:t> l</a:t>
            </a:r>
            <a:r>
              <a:rPr lang="en-GB" dirty="0" smtClean="0"/>
              <a:t>ost ground. About 28% of surveyed developers said that they now support Windows Phone too.</a:t>
            </a:r>
          </a:p>
          <a:p>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sz="1200" dirty="0" smtClean="0"/>
              <a:t>Supporting the three main platforms will give you an almost complete coverage of the smartphone market. 98% to be precise.</a:t>
            </a:r>
          </a:p>
          <a:p>
            <a:endParaRPr lang="en-GB" dirty="0" smtClean="0"/>
          </a:p>
          <a:p>
            <a:r>
              <a:rPr lang="en-GB" b="1" dirty="0" smtClean="0"/>
              <a:t>&lt;Before the next slide&gt;</a:t>
            </a:r>
          </a:p>
          <a:p>
            <a:r>
              <a:rPr lang="en-GB" dirty="0" smtClean="0"/>
              <a:t>But the</a:t>
            </a:r>
            <a:r>
              <a:rPr lang="en-GB" baseline="0" dirty="0" smtClean="0"/>
              <a:t> coverage by itself won’t pay your bills. This is why we should take a look at the number of apps in the marketplaces and the money associated with each.</a:t>
            </a:r>
            <a:endParaRPr lang="en-GB" dirty="0" smtClean="0"/>
          </a:p>
        </p:txBody>
      </p:sp>
      <p:sp>
        <p:nvSpPr>
          <p:cNvPr id="4" name="Slide Number Placeholder 3"/>
          <p:cNvSpPr>
            <a:spLocks noGrp="1"/>
          </p:cNvSpPr>
          <p:nvPr>
            <p:ph type="sldNum" sz="quarter" idx="10"/>
          </p:nvPr>
        </p:nvSpPr>
        <p:spPr/>
        <p:txBody>
          <a:bodyPr/>
          <a:lstStyle/>
          <a:p>
            <a:fld id="{86DC482E-B2C8-9348-8EB3-2BC3C2A3C008}" type="slidenum">
              <a:rPr lang="en-US" smtClean="0"/>
              <a:t>4</a:t>
            </a:fld>
            <a:endParaRPr lang="en-US"/>
          </a:p>
        </p:txBody>
      </p:sp>
    </p:spTree>
    <p:extLst>
      <p:ext uri="{BB962C8B-B14F-4D97-AF65-F5344CB8AC3E}">
        <p14:creationId xmlns:p14="http://schemas.microsoft.com/office/powerpoint/2010/main" val="37917281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There are almost 4 time less apps in the windows marketplace, yet the </a:t>
            </a:r>
            <a:r>
              <a:rPr lang="en-GB" dirty="0" smtClean="0"/>
              <a:t>Windows</a:t>
            </a:r>
            <a:r>
              <a:rPr lang="en-GB" baseline="0" dirty="0" smtClean="0"/>
              <a:t> phone total revenue is only 20% smaller than </a:t>
            </a:r>
            <a:r>
              <a:rPr lang="en-GB" baseline="0" dirty="0" err="1" smtClean="0"/>
              <a:t>Playstore’s</a:t>
            </a:r>
            <a:r>
              <a:rPr lang="en-GB" baseline="0" dirty="0" smtClean="0"/>
              <a:t> total revenue</a:t>
            </a:r>
          </a:p>
          <a:p>
            <a:endParaRPr lang="en-GB" b="1" baseline="0" dirty="0" smtClean="0"/>
          </a:p>
          <a:p>
            <a:pPr marL="0" indent="0">
              <a:buFontTx/>
              <a:buNone/>
            </a:pPr>
            <a:r>
              <a:rPr lang="en-US" b="1" baseline="0" dirty="0" smtClean="0"/>
              <a:t>&lt;Before the next page&gt;</a:t>
            </a:r>
          </a:p>
          <a:p>
            <a:pPr marL="0" indent="0">
              <a:buFontTx/>
              <a:buNone/>
            </a:pPr>
            <a:r>
              <a:rPr lang="en-US" b="0" baseline="0" dirty="0" smtClean="0"/>
              <a:t>So what does this mean to an individual developer?</a:t>
            </a:r>
            <a:endParaRPr lang="en-GB" dirty="0"/>
          </a:p>
        </p:txBody>
      </p:sp>
      <p:sp>
        <p:nvSpPr>
          <p:cNvPr id="4" name="Slide Number Placeholder 3"/>
          <p:cNvSpPr>
            <a:spLocks noGrp="1"/>
          </p:cNvSpPr>
          <p:nvPr>
            <p:ph type="sldNum" sz="quarter" idx="10"/>
          </p:nvPr>
        </p:nvSpPr>
        <p:spPr/>
        <p:txBody>
          <a:bodyPr/>
          <a:lstStyle/>
          <a:p>
            <a:fld id="{86DC482E-B2C8-9348-8EB3-2BC3C2A3C008}" type="slidenum">
              <a:rPr lang="en-US" smtClean="0"/>
              <a:t>5</a:t>
            </a:fld>
            <a:endParaRPr lang="en-US"/>
          </a:p>
        </p:txBody>
      </p:sp>
    </p:spTree>
    <p:extLst>
      <p:ext uri="{BB962C8B-B14F-4D97-AF65-F5344CB8AC3E}">
        <p14:creationId xmlns:p14="http://schemas.microsoft.com/office/powerpoint/2010/main" val="2331340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a:t>
            </a:r>
            <a:r>
              <a:rPr lang="en-US" baseline="0" dirty="0" smtClean="0"/>
              <a:t> of the marketplaces offers a big opportunity to earn between $3600 to $5200 a month.</a:t>
            </a:r>
          </a:p>
          <a:p>
            <a:r>
              <a:rPr lang="en-US" baseline="0" dirty="0" smtClean="0"/>
              <a:t>However you could double or triple that if you target all of those platforms.</a:t>
            </a:r>
          </a:p>
          <a:p>
            <a:endParaRPr lang="en-US" dirty="0" smtClean="0"/>
          </a:p>
          <a:p>
            <a:pPr defTabSz="482353">
              <a:defRPr/>
            </a:pPr>
            <a:r>
              <a:rPr lang="en-US" b="1" dirty="0" smtClean="0"/>
              <a:t>&lt;Before</a:t>
            </a:r>
            <a:r>
              <a:rPr lang="en-US" b="1" baseline="0" dirty="0" smtClean="0"/>
              <a:t> the next slide&gt;</a:t>
            </a:r>
          </a:p>
          <a:p>
            <a:pPr defTabSz="482353">
              <a:defRPr/>
            </a:pPr>
            <a:r>
              <a:rPr lang="en-US" b="0" baseline="0" dirty="0" smtClean="0"/>
              <a:t>As expected a lot of mobile developers recognized this opportunity and target multiple platforms.</a:t>
            </a:r>
          </a:p>
        </p:txBody>
      </p:sp>
      <p:sp>
        <p:nvSpPr>
          <p:cNvPr id="4" name="Slide Number Placeholder 3"/>
          <p:cNvSpPr>
            <a:spLocks noGrp="1"/>
          </p:cNvSpPr>
          <p:nvPr>
            <p:ph type="sldNum" sz="quarter" idx="10"/>
          </p:nvPr>
        </p:nvSpPr>
        <p:spPr/>
        <p:txBody>
          <a:bodyPr/>
          <a:lstStyle/>
          <a:p>
            <a:fld id="{86DC482E-B2C8-9348-8EB3-2BC3C2A3C008}" type="slidenum">
              <a:rPr lang="en-US" smtClean="0"/>
              <a:t>6</a:t>
            </a:fld>
            <a:endParaRPr lang="en-US"/>
          </a:p>
        </p:txBody>
      </p:sp>
    </p:spTree>
    <p:extLst>
      <p:ext uri="{BB962C8B-B14F-4D97-AF65-F5344CB8AC3E}">
        <p14:creationId xmlns:p14="http://schemas.microsoft.com/office/powerpoint/2010/main" val="1271749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50888"/>
            <a:ext cx="6665913" cy="3749675"/>
          </a:xfrm>
        </p:spPr>
      </p:sp>
      <p:sp>
        <p:nvSpPr>
          <p:cNvPr id="3" name="Notes Placeholder 2"/>
          <p:cNvSpPr>
            <a:spLocks noGrp="1"/>
          </p:cNvSpPr>
          <p:nvPr>
            <p:ph type="body" idx="1"/>
          </p:nvPr>
        </p:nvSpPr>
        <p:spPr/>
        <p:txBody>
          <a:bodyPr/>
          <a:lstStyle/>
          <a:p>
            <a:pPr defTabSz="482353">
              <a:defRPr/>
            </a:pPr>
            <a:r>
              <a:rPr lang="en-GB" u="none" dirty="0" smtClean="0"/>
              <a:t>However</a:t>
            </a:r>
            <a:r>
              <a:rPr lang="en-GB" u="none" baseline="0" dirty="0" smtClean="0"/>
              <a:t> that number has shrunk in the last 12 month.</a:t>
            </a:r>
          </a:p>
          <a:p>
            <a:pPr defTabSz="482353">
              <a:defRPr/>
            </a:pPr>
            <a:r>
              <a:rPr lang="en-GB" u="none" baseline="0" dirty="0" smtClean="0"/>
              <a:t>From 2.9 targeted platforms a year ago, to 2.5 platforms 6 months ago and finally to 2.2 according to the latest report.</a:t>
            </a:r>
          </a:p>
          <a:p>
            <a:pPr defTabSz="482353">
              <a:defRPr/>
            </a:pPr>
            <a:r>
              <a:rPr lang="en-GB" u="none" baseline="0" dirty="0" smtClean="0"/>
              <a:t>And if we exclude game developers, then this figure is as low as 1.75.</a:t>
            </a:r>
          </a:p>
          <a:p>
            <a:pPr defTabSz="482353">
              <a:defRPr/>
            </a:pPr>
            <a:endParaRPr lang="en-GB" u="none" baseline="0" dirty="0" smtClean="0"/>
          </a:p>
          <a:p>
            <a:pPr defTabSz="482353">
              <a:defRPr/>
            </a:pPr>
            <a:r>
              <a:rPr lang="en-GB" b="1" u="none" baseline="0" dirty="0" smtClean="0"/>
              <a:t>&lt;Before the next slide&gt;</a:t>
            </a:r>
          </a:p>
          <a:p>
            <a:pPr marL="0" marR="0" indent="0" algn="l" defTabSz="482353" rtl="0" eaLnBrk="1" fontAlgn="auto" latinLnBrk="0" hangingPunct="1">
              <a:lnSpc>
                <a:spcPct val="100000"/>
              </a:lnSpc>
              <a:spcBef>
                <a:spcPts val="0"/>
              </a:spcBef>
              <a:spcAft>
                <a:spcPts val="0"/>
              </a:spcAft>
              <a:buClrTx/>
              <a:buSzTx/>
              <a:buFontTx/>
              <a:buNone/>
              <a:tabLst/>
              <a:defRPr/>
            </a:pPr>
            <a:r>
              <a:rPr lang="en-GB" b="0" u="none" baseline="0" dirty="0" smtClean="0"/>
              <a:t>You see… </a:t>
            </a:r>
            <a:r>
              <a:rPr lang="en-US" baseline="0" dirty="0" smtClean="0"/>
              <a:t>Mobile app development is like a 3 way chess game,</a:t>
            </a:r>
          </a:p>
        </p:txBody>
      </p:sp>
      <p:sp>
        <p:nvSpPr>
          <p:cNvPr id="4" name="Slide Number Placeholder 3"/>
          <p:cNvSpPr>
            <a:spLocks noGrp="1"/>
          </p:cNvSpPr>
          <p:nvPr>
            <p:ph type="sldNum" sz="quarter" idx="10"/>
          </p:nvPr>
        </p:nvSpPr>
        <p:spPr/>
        <p:txBody>
          <a:bodyPr/>
          <a:lstStyle/>
          <a:p>
            <a:fld id="{11255521-598C-954A-9420-405F81CA7801}" type="slidenum">
              <a:rPr lang="en-US" smtClean="0"/>
              <a:t>7</a:t>
            </a:fld>
            <a:endParaRPr lang="en-US"/>
          </a:p>
        </p:txBody>
      </p:sp>
    </p:spTree>
    <p:extLst>
      <p:ext uri="{BB962C8B-B14F-4D97-AF65-F5344CB8AC3E}">
        <p14:creationId xmlns:p14="http://schemas.microsoft.com/office/powerpoint/2010/main" val="2427098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7950" y="750888"/>
            <a:ext cx="6665913" cy="3749675"/>
          </a:xfrm>
        </p:spPr>
      </p:sp>
      <p:sp>
        <p:nvSpPr>
          <p:cNvPr id="3" name="Notes Placeholder 2"/>
          <p:cNvSpPr>
            <a:spLocks noGrp="1"/>
          </p:cNvSpPr>
          <p:nvPr>
            <p:ph type="body" idx="1"/>
          </p:nvPr>
        </p:nvSpPr>
        <p:spPr/>
        <p:txBody>
          <a:bodyPr/>
          <a:lstStyle/>
          <a:p>
            <a:pPr defTabSz="482353">
              <a:defRPr/>
            </a:pPr>
            <a:r>
              <a:rPr lang="en-US" baseline="0" dirty="0" smtClean="0"/>
              <a:t>Mobile app development is like a 3 way chess game – except (where) you make all the moves. You get more of the board to conquer, however the game complexity increases and each move has to be analyzed from yet another angle.</a:t>
            </a:r>
          </a:p>
          <a:p>
            <a:pPr defTabSz="482353">
              <a:defRPr/>
            </a:pPr>
            <a:r>
              <a:rPr lang="en-US" baseline="0" dirty="0" smtClean="0"/>
              <a:t>Often you will find yourself in unexpected (and complex positions) which will take a lot effort to handle.</a:t>
            </a:r>
          </a:p>
          <a:p>
            <a:pPr defTabSz="482353">
              <a:defRPr/>
            </a:pPr>
            <a:endParaRPr lang="en-GB" b="1" dirty="0" smtClean="0"/>
          </a:p>
          <a:p>
            <a:pPr defTabSz="482353">
              <a:defRPr/>
            </a:pPr>
            <a:r>
              <a:rPr lang="en-GB" b="1" dirty="0" smtClean="0"/>
              <a:t>&lt;Before</a:t>
            </a:r>
            <a:r>
              <a:rPr lang="en-GB" b="1" baseline="0" dirty="0" smtClean="0"/>
              <a:t> the next slide&gt;</a:t>
            </a:r>
          </a:p>
          <a:p>
            <a:pPr defTabSz="482353">
              <a:defRPr/>
            </a:pPr>
            <a:r>
              <a:rPr lang="en-GB" b="0" baseline="0" dirty="0" smtClean="0"/>
              <a:t>Yet still I wish mobile development was as easy as a 3 way chess game, because</a:t>
            </a:r>
          </a:p>
          <a:p>
            <a:pPr defTabSz="482353">
              <a:defRPr/>
            </a:pPr>
            <a:r>
              <a:rPr lang="en-GB" b="0" baseline="0" dirty="0" smtClean="0"/>
              <a:t>You see each chess piece follows a predictable pattern of behaviour , while mobile APIs do not.</a:t>
            </a:r>
          </a:p>
        </p:txBody>
      </p:sp>
      <p:sp>
        <p:nvSpPr>
          <p:cNvPr id="4" name="Slide Number Placeholder 3"/>
          <p:cNvSpPr>
            <a:spLocks noGrp="1"/>
          </p:cNvSpPr>
          <p:nvPr>
            <p:ph type="sldNum" sz="quarter" idx="10"/>
          </p:nvPr>
        </p:nvSpPr>
        <p:spPr/>
        <p:txBody>
          <a:bodyPr/>
          <a:lstStyle/>
          <a:p>
            <a:fld id="{11255521-598C-954A-9420-405F81CA7801}" type="slidenum">
              <a:rPr lang="en-US" smtClean="0"/>
              <a:t>8</a:t>
            </a:fld>
            <a:endParaRPr lang="en-US"/>
          </a:p>
        </p:txBody>
      </p:sp>
    </p:spTree>
    <p:extLst>
      <p:ext uri="{BB962C8B-B14F-4D97-AF65-F5344CB8AC3E}">
        <p14:creationId xmlns:p14="http://schemas.microsoft.com/office/powerpoint/2010/main" val="2733061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897" indent="-180897" defTabSz="482353">
              <a:buFont typeface="Arial"/>
              <a:buChar char="•"/>
              <a:defRPr/>
            </a:pPr>
            <a:r>
              <a:rPr lang="en-GB" dirty="0" smtClean="0"/>
              <a:t>Your </a:t>
            </a:r>
            <a:r>
              <a:rPr lang="en-GB" dirty="0"/>
              <a:t>company has to write and maintain multiple implementations for the same problem</a:t>
            </a:r>
            <a:r>
              <a:rPr lang="en-GB" dirty="0" smtClean="0"/>
              <a:t>.</a:t>
            </a:r>
            <a:endParaRPr lang="en-GB" dirty="0"/>
          </a:p>
          <a:p>
            <a:pPr marL="180897" indent="-180897" defTabSz="482353">
              <a:buFont typeface="Arial"/>
              <a:buChar char="•"/>
              <a:defRPr/>
            </a:pPr>
            <a:r>
              <a:rPr lang="en-GB" dirty="0"/>
              <a:t>Teams </a:t>
            </a:r>
            <a:r>
              <a:rPr lang="en-GB" dirty="0" smtClean="0"/>
              <a:t>write and </a:t>
            </a:r>
            <a:r>
              <a:rPr lang="en-GB" dirty="0"/>
              <a:t>have to </a:t>
            </a:r>
            <a:r>
              <a:rPr lang="en-GB" dirty="0" smtClean="0"/>
              <a:t>support </a:t>
            </a:r>
            <a:r>
              <a:rPr lang="en-GB" dirty="0"/>
              <a:t>the same apps multiple times. </a:t>
            </a:r>
          </a:p>
          <a:p>
            <a:pPr marL="180897" indent="-180897" defTabSz="482353">
              <a:buFont typeface="Arial"/>
              <a:buChar char="•"/>
              <a:defRPr/>
            </a:pPr>
            <a:r>
              <a:rPr lang="en-GB" dirty="0"/>
              <a:t>There is a good chance that bugs reported on one platform also exist on the others but remain unnoticed. </a:t>
            </a:r>
          </a:p>
          <a:p>
            <a:pPr marL="180897" indent="-180897" defTabSz="482353">
              <a:buFont typeface="Arial"/>
              <a:buChar char="•"/>
              <a:defRPr/>
            </a:pPr>
            <a:r>
              <a:rPr lang="en-GB" dirty="0"/>
              <a:t>Apps that are meant to behave identically on all platforms may exhibit subtle differences due to differing implementations. </a:t>
            </a:r>
          </a:p>
          <a:p>
            <a:pPr marL="180897" indent="-180897" defTabSz="482353">
              <a:buFont typeface="Arial"/>
              <a:buChar char="•"/>
              <a:defRPr/>
            </a:pPr>
            <a:r>
              <a:rPr lang="en-GB" dirty="0"/>
              <a:t>Shipping new features at the same time on all platforms </a:t>
            </a:r>
            <a:r>
              <a:rPr lang="en-GB" dirty="0" smtClean="0"/>
              <a:t>is really </a:t>
            </a:r>
            <a:r>
              <a:rPr lang="en-GB" dirty="0"/>
              <a:t>hard</a:t>
            </a:r>
            <a:r>
              <a:rPr lang="en-GB" dirty="0" smtClean="0"/>
              <a:t>.</a:t>
            </a:r>
          </a:p>
          <a:p>
            <a:pPr marL="180897" indent="-180897" defTabSz="482353">
              <a:buFont typeface="Arial"/>
              <a:buChar char="•"/>
              <a:defRPr/>
            </a:pPr>
            <a:endParaRPr lang="en-GB" dirty="0" smtClean="0"/>
          </a:p>
          <a:p>
            <a:pPr marL="0" indent="0" defTabSz="482353">
              <a:buFont typeface="Arial"/>
              <a:buNone/>
              <a:defRPr/>
            </a:pPr>
            <a:r>
              <a:rPr lang="en-GB" b="1" dirty="0" smtClean="0"/>
              <a:t>&lt;Before the</a:t>
            </a:r>
            <a:r>
              <a:rPr lang="en-GB" b="1" baseline="0" dirty="0" smtClean="0"/>
              <a:t> next slide&gt;</a:t>
            </a:r>
            <a:endParaRPr lang="en-GB" b="1" dirty="0" smtClean="0"/>
          </a:p>
          <a:p>
            <a:pPr defTabSz="482353">
              <a:defRPr/>
            </a:pPr>
            <a:r>
              <a:rPr lang="en-GB" dirty="0" smtClean="0"/>
              <a:t>Let’s see why this is so difficult?</a:t>
            </a:r>
            <a:endParaRPr lang="en-GB" dirty="0"/>
          </a:p>
        </p:txBody>
      </p:sp>
      <p:sp>
        <p:nvSpPr>
          <p:cNvPr id="4" name="Slide Number Placeholder 3"/>
          <p:cNvSpPr>
            <a:spLocks noGrp="1"/>
          </p:cNvSpPr>
          <p:nvPr>
            <p:ph type="sldNum" sz="quarter" idx="10"/>
          </p:nvPr>
        </p:nvSpPr>
        <p:spPr/>
        <p:txBody>
          <a:bodyPr/>
          <a:lstStyle/>
          <a:p>
            <a:fld id="{11255521-598C-954A-9420-405F81CA7801}" type="slidenum">
              <a:rPr lang="en-US" smtClean="0"/>
              <a:t>9</a:t>
            </a:fld>
            <a:endParaRPr lang="en-US"/>
          </a:p>
        </p:txBody>
      </p:sp>
    </p:spTree>
    <p:extLst>
      <p:ext uri="{BB962C8B-B14F-4D97-AF65-F5344CB8AC3E}">
        <p14:creationId xmlns:p14="http://schemas.microsoft.com/office/powerpoint/2010/main" val="14790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1_Title Slide">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rot="5400000">
            <a:off x="8842387" y="3500726"/>
            <a:ext cx="2814549" cy="3926700"/>
          </a:xfrm>
          <a:prstGeom prst="rect">
            <a:avLst/>
          </a:prstGeom>
        </p:spPr>
      </p:pic>
      <p:sp>
        <p:nvSpPr>
          <p:cNvPr id="2" name="Title 1"/>
          <p:cNvSpPr>
            <a:spLocks noGrp="1"/>
          </p:cNvSpPr>
          <p:nvPr>
            <p:ph type="ctrTitle" hasCustomPrompt="1"/>
          </p:nvPr>
        </p:nvSpPr>
        <p:spPr>
          <a:xfrm>
            <a:off x="438153" y="3648078"/>
            <a:ext cx="10839449" cy="686947"/>
          </a:xfrm>
          <a:prstGeom prst="rect">
            <a:avLst/>
          </a:prstGeom>
        </p:spPr>
        <p:txBody>
          <a:bodyPr anchor="ctr"/>
          <a:lstStyle>
            <a:lvl1pPr algn="l">
              <a:defRPr sz="3375">
                <a:latin typeface="Lato Black" panose="020F0A02020204030203" pitchFamily="34" charset="0"/>
              </a:defRPr>
            </a:lvl1pPr>
          </a:lstStyle>
          <a:p>
            <a:r>
              <a:rPr lang="en-US" dirty="0" smtClean="0"/>
              <a:t>Edit Master title</a:t>
            </a:r>
            <a:endParaRPr lang="en-US" dirty="0"/>
          </a:p>
        </p:txBody>
      </p:sp>
      <p:sp>
        <p:nvSpPr>
          <p:cNvPr id="3" name="Subtitle 2"/>
          <p:cNvSpPr>
            <a:spLocks noGrp="1"/>
          </p:cNvSpPr>
          <p:nvPr>
            <p:ph type="subTitle" idx="1"/>
          </p:nvPr>
        </p:nvSpPr>
        <p:spPr>
          <a:xfrm>
            <a:off x="438153" y="4582672"/>
            <a:ext cx="9925049" cy="446528"/>
          </a:xfrm>
          <a:prstGeom prst="rect">
            <a:avLst/>
          </a:prstGeom>
        </p:spPr>
        <p:txBody>
          <a:bodyPr>
            <a:normAutofit/>
          </a:bodyPr>
          <a:lstStyle>
            <a:lvl1pPr marL="0" indent="0" algn="l">
              <a:buNone/>
              <a:defRPr sz="1575">
                <a:solidFill>
                  <a:srgbClr val="21242C"/>
                </a:solidFill>
                <a:latin typeface="Open Sans Light" panose="020B0306030504020204" pitchFamily="34" charset="0"/>
                <a:ea typeface="Open Sans Light" panose="020B0306030504020204" pitchFamily="34" charset="0"/>
                <a:cs typeface="Open Sans Light" panose="020B0306030504020204" pitchFamily="34" charset="0"/>
              </a:defRPr>
            </a:lvl1pPr>
            <a:lvl2pPr marL="257168" indent="0" algn="ctr">
              <a:buNone/>
              <a:defRPr sz="1125"/>
            </a:lvl2pPr>
            <a:lvl3pPr marL="514337" indent="0" algn="ctr">
              <a:buNone/>
              <a:defRPr sz="1013"/>
            </a:lvl3pPr>
            <a:lvl4pPr marL="771506" indent="0" algn="ctr">
              <a:buNone/>
              <a:defRPr sz="900"/>
            </a:lvl4pPr>
            <a:lvl5pPr marL="1028675" indent="0" algn="ctr">
              <a:buNone/>
              <a:defRPr sz="900"/>
            </a:lvl5pPr>
            <a:lvl6pPr marL="1285843" indent="0" algn="ctr">
              <a:buNone/>
              <a:defRPr sz="900"/>
            </a:lvl6pPr>
            <a:lvl7pPr marL="1543012" indent="0" algn="ctr">
              <a:buNone/>
              <a:defRPr sz="900"/>
            </a:lvl7pPr>
            <a:lvl8pPr marL="1800180" indent="0" algn="ctr">
              <a:buNone/>
              <a:defRPr sz="900"/>
            </a:lvl8pPr>
            <a:lvl9pPr marL="2057348" indent="0" algn="ctr">
              <a:buNone/>
              <a:defRPr sz="900"/>
            </a:lvl9pPr>
          </a:lstStyle>
          <a:p>
            <a:r>
              <a:rPr lang="en-US" smtClean="0"/>
              <a:t>Click to edit Master subtitle style</a:t>
            </a:r>
            <a:endParaRPr lang="en-US" dirty="0"/>
          </a:p>
        </p:txBody>
      </p:sp>
      <p:sp>
        <p:nvSpPr>
          <p:cNvPr id="5" name="Content Placeholder 4"/>
          <p:cNvSpPr>
            <a:spLocks noGrp="1"/>
          </p:cNvSpPr>
          <p:nvPr>
            <p:ph sz="quarter" idx="13" hasCustomPrompt="1"/>
          </p:nvPr>
        </p:nvSpPr>
        <p:spPr>
          <a:xfrm>
            <a:off x="440100" y="5067302"/>
            <a:ext cx="9211905" cy="266700"/>
          </a:xfrm>
          <a:prstGeom prst="rect">
            <a:avLst/>
          </a:prstGeom>
        </p:spPr>
        <p:txBody>
          <a:bodyPr>
            <a:noAutofit/>
          </a:bodyPr>
          <a:lstStyle>
            <a:lvl1pPr marL="0" indent="0">
              <a:buNone/>
              <a:defRPr sz="675">
                <a:solidFill>
                  <a:srgbClr val="95BC46"/>
                </a:solidFill>
              </a:defRPr>
            </a:lvl1pPr>
          </a:lstStyle>
          <a:p>
            <a:pPr lvl="0"/>
            <a:r>
              <a:rPr lang="en-US" dirty="0" smtClean="0"/>
              <a:t>DATE</a:t>
            </a:r>
            <a:endParaRPr lang="en-US" dirty="0"/>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1" y="76204"/>
            <a:ext cx="2477147" cy="920159"/>
          </a:xfrm>
          <a:prstGeom prst="rect">
            <a:avLst/>
          </a:prstGeom>
        </p:spPr>
      </p:pic>
    </p:spTree>
    <p:extLst>
      <p:ext uri="{BB962C8B-B14F-4D97-AF65-F5344CB8AC3E}">
        <p14:creationId xmlns:p14="http://schemas.microsoft.com/office/powerpoint/2010/main" val="917059397"/>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2334385"/>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otal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8599362"/>
      </p:ext>
    </p:extLst>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9612346C-FBF0-DA4D-84B1-C05658568C0D}" type="datetimeFigureOut">
              <a:rPr lang="en-US" smtClean="0"/>
              <a:t>10/12/2014</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A92C6BBD-D426-AC42-B30B-3048FC5301F9}" type="slidenum">
              <a:rPr lang="en-US" smtClean="0"/>
              <a:t>‹#›</a:t>
            </a:fld>
            <a:endParaRPr lang="en-US"/>
          </a:p>
        </p:txBody>
      </p:sp>
    </p:spTree>
    <p:extLst>
      <p:ext uri="{BB962C8B-B14F-4D97-AF65-F5344CB8AC3E}">
        <p14:creationId xmlns:p14="http://schemas.microsoft.com/office/powerpoint/2010/main" val="4279674631"/>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mp; image">
    <p:spTree>
      <p:nvGrpSpPr>
        <p:cNvPr id="1" name="Shape 40"/>
        <p:cNvGrpSpPr/>
        <p:nvPr/>
      </p:nvGrpSpPr>
      <p:grpSpPr>
        <a:xfrm>
          <a:off x="0" y="0"/>
          <a:ext cx="0" cy="0"/>
          <a:chOff x="0" y="0"/>
          <a:chExt cx="0" cy="0"/>
        </a:xfrm>
      </p:grpSpPr>
      <p:sp>
        <p:nvSpPr>
          <p:cNvPr id="41" name="Shape 41"/>
          <p:cNvSpPr txBox="1">
            <a:spLocks noGrp="1"/>
          </p:cNvSpPr>
          <p:nvPr>
            <p:ph type="sldNum" idx="12"/>
          </p:nvPr>
        </p:nvSpPr>
        <p:spPr>
          <a:xfrm>
            <a:off x="5591177" y="6500846"/>
            <a:ext cx="600076" cy="26425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0" lvl="1" indent="368300">
              <a:spcBef>
                <a:spcPts val="0"/>
              </a:spcBef>
              <a:buClr>
                <a:srgbClr val="000000"/>
              </a:buClr>
              <a:buFont typeface="Courier New"/>
              <a:buChar char="o"/>
            </a:pPr>
            <a:endParaRPr/>
          </a:p>
          <a:p>
            <a:pPr marL="0" lvl="2" indent="825500">
              <a:spcBef>
                <a:spcPts val="0"/>
              </a:spcBef>
              <a:buClr>
                <a:srgbClr val="000000"/>
              </a:buClr>
              <a:buFont typeface="Wingdings"/>
              <a:buChar char="§"/>
            </a:pPr>
            <a:endParaRPr/>
          </a:p>
          <a:p>
            <a:pPr marL="0" lvl="3" indent="1282700">
              <a:spcBef>
                <a:spcPts val="0"/>
              </a:spcBef>
              <a:buClr>
                <a:srgbClr val="000000"/>
              </a:buClr>
              <a:buFont typeface="Arial"/>
              <a:buChar char="●"/>
            </a:pPr>
            <a:endParaRPr/>
          </a:p>
          <a:p>
            <a:pPr marL="0" lvl="4" indent="1739900">
              <a:spcBef>
                <a:spcPts val="0"/>
              </a:spcBef>
              <a:buClr>
                <a:srgbClr val="000000"/>
              </a:buClr>
              <a:buFont typeface="Courier New"/>
              <a:buChar char="o"/>
            </a:pPr>
            <a:endParaRPr/>
          </a:p>
          <a:p>
            <a:pPr marL="0" lvl="5" indent="2197100">
              <a:spcBef>
                <a:spcPts val="0"/>
              </a:spcBef>
              <a:buClr>
                <a:srgbClr val="000000"/>
              </a:buClr>
              <a:buFont typeface="Wingdings"/>
              <a:buChar char="§"/>
            </a:pPr>
            <a:endParaRPr/>
          </a:p>
          <a:p>
            <a:pPr marL="0" lvl="6" indent="2654300">
              <a:spcBef>
                <a:spcPts val="0"/>
              </a:spcBef>
              <a:buClr>
                <a:srgbClr val="000000"/>
              </a:buClr>
              <a:buFont typeface="Arial"/>
              <a:buChar char="●"/>
            </a:pPr>
            <a:endParaRPr/>
          </a:p>
          <a:p>
            <a:pPr marL="0" lvl="7" indent="3111500">
              <a:spcBef>
                <a:spcPts val="0"/>
              </a:spcBef>
              <a:buClr>
                <a:srgbClr val="000000"/>
              </a:buClr>
              <a:buFont typeface="Courier New"/>
              <a:buChar char="o"/>
            </a:pPr>
            <a:endParaRPr/>
          </a:p>
          <a:p>
            <a:pPr marL="0" lvl="8" indent="3568700">
              <a:spcBef>
                <a:spcPts val="0"/>
              </a:spcBef>
              <a:buClr>
                <a:srgbClr val="000000"/>
              </a:buClr>
              <a:buFont typeface="Wingdings"/>
              <a:buChar char="§"/>
            </a:pPr>
            <a:endParaRPr/>
          </a:p>
        </p:txBody>
      </p:sp>
      <p:sp>
        <p:nvSpPr>
          <p:cNvPr id="42" name="Shape 42"/>
          <p:cNvSpPr txBox="1">
            <a:spLocks noGrp="1"/>
          </p:cNvSpPr>
          <p:nvPr>
            <p:ph type="title"/>
          </p:nvPr>
        </p:nvSpPr>
        <p:spPr>
          <a:xfrm>
            <a:off x="438151" y="2"/>
            <a:ext cx="11338560" cy="1596727"/>
          </a:xfrm>
          <a:prstGeom prst="rect">
            <a:avLst/>
          </a:prstGeom>
          <a:noFill/>
          <a:ln>
            <a:noFill/>
          </a:ln>
        </p:spPr>
        <p:txBody>
          <a:bodyPr lIns="91425" tIns="91425" rIns="91425" bIns="91425" anchor="ctr" anchorCtr="0"/>
          <a:lstStyle>
            <a:lvl1pPr rtl="0">
              <a:lnSpc>
                <a:spcPct val="90000"/>
              </a:lnSpc>
              <a:spcBef>
                <a:spcPts val="0"/>
              </a:spcBef>
              <a:defRPr/>
            </a:lvl1pPr>
            <a:lvl2pPr rtl="0">
              <a:lnSpc>
                <a:spcPct val="90000"/>
              </a:lnSpc>
              <a:spcBef>
                <a:spcPts val="0"/>
              </a:spcBef>
              <a:defRPr/>
            </a:lvl2pPr>
            <a:lvl3pPr rtl="0">
              <a:lnSpc>
                <a:spcPct val="90000"/>
              </a:lnSpc>
              <a:spcBef>
                <a:spcPts val="0"/>
              </a:spcBef>
              <a:defRPr/>
            </a:lvl3pPr>
            <a:lvl4pPr rtl="0">
              <a:lnSpc>
                <a:spcPct val="90000"/>
              </a:lnSpc>
              <a:spcBef>
                <a:spcPts val="0"/>
              </a:spcBef>
              <a:defRPr/>
            </a:lvl4pPr>
            <a:lvl5pPr rtl="0">
              <a:lnSpc>
                <a:spcPct val="90000"/>
              </a:lnSpc>
              <a:spcBef>
                <a:spcPts val="0"/>
              </a:spcBef>
              <a:defRPr/>
            </a:lvl5pPr>
            <a:lvl6pPr rtl="0">
              <a:lnSpc>
                <a:spcPct val="90000"/>
              </a:lnSpc>
              <a:spcBef>
                <a:spcPts val="0"/>
              </a:spcBef>
              <a:defRPr/>
            </a:lvl6pPr>
            <a:lvl7pPr rtl="0">
              <a:lnSpc>
                <a:spcPct val="90000"/>
              </a:lnSpc>
              <a:spcBef>
                <a:spcPts val="0"/>
              </a:spcBef>
              <a:defRPr/>
            </a:lvl7pPr>
            <a:lvl8pPr rtl="0">
              <a:lnSpc>
                <a:spcPct val="90000"/>
              </a:lnSpc>
              <a:spcBef>
                <a:spcPts val="0"/>
              </a:spcBef>
              <a:defRPr/>
            </a:lvl8pPr>
            <a:lvl9pPr rtl="0">
              <a:lnSpc>
                <a:spcPct val="90000"/>
              </a:lnSpc>
              <a:spcBef>
                <a:spcPts val="0"/>
              </a:spcBef>
              <a:defRPr/>
            </a:lvl9pPr>
          </a:lstStyle>
          <a:p>
            <a:endParaRPr/>
          </a:p>
        </p:txBody>
      </p:sp>
    </p:spTree>
    <p:extLst>
      <p:ext uri="{BB962C8B-B14F-4D97-AF65-F5344CB8AC3E}">
        <p14:creationId xmlns:p14="http://schemas.microsoft.com/office/powerpoint/2010/main" val="3404445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38151" y="304803"/>
            <a:ext cx="11338564" cy="854075"/>
          </a:xfrm>
          <a:prstGeom prst="rect">
            <a:avLst/>
          </a:prstGeom>
        </p:spPr>
        <p:txBody>
          <a:bodyPr/>
          <a:lstStyle/>
          <a:p>
            <a:r>
              <a:rPr lang="en-US" smtClean="0"/>
              <a:t>Click to edit Master title style</a:t>
            </a:r>
            <a:endParaRPr lang="en-US" dirty="0"/>
          </a:p>
        </p:txBody>
      </p:sp>
    </p:spTree>
    <p:extLst>
      <p:ext uri="{BB962C8B-B14F-4D97-AF65-F5344CB8AC3E}">
        <p14:creationId xmlns:p14="http://schemas.microsoft.com/office/powerpoint/2010/main" val="3738811269"/>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08000" y="2311400"/>
            <a:ext cx="10871200" cy="1320800"/>
          </a:xfrm>
          <a:prstGeom prst="rect">
            <a:avLst/>
          </a:prstGeom>
        </p:spPr>
        <p:txBody>
          <a:bodyPr/>
          <a:lstStyle>
            <a:lvl1pPr algn="l">
              <a:defRPr/>
            </a:lvl1pPr>
          </a:lstStyle>
          <a:p>
            <a:r>
              <a:rPr lang="en-US" smtClean="0"/>
              <a:t>Click to edit Master title style</a:t>
            </a:r>
            <a:endParaRPr lang="en-US"/>
          </a:p>
        </p:txBody>
      </p:sp>
    </p:spTree>
    <p:extLst>
      <p:ext uri="{BB962C8B-B14F-4D97-AF65-F5344CB8AC3E}">
        <p14:creationId xmlns:p14="http://schemas.microsoft.com/office/powerpoint/2010/main" val="4099017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3" y="4962530"/>
            <a:ext cx="10513484" cy="1362075"/>
          </a:xfrm>
          <a:prstGeom prst="rect">
            <a:avLst/>
          </a:prstGeom>
        </p:spPr>
        <p:txBody>
          <a:bodyPr anchor="t"/>
          <a:lstStyle>
            <a:lvl1pPr algn="l">
              <a:defRPr sz="1800" b="0" i="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12803" y="3462343"/>
            <a:ext cx="10513484" cy="1500187"/>
          </a:xfrm>
          <a:prstGeom prst="rect">
            <a:avLst/>
          </a:prstGeom>
        </p:spPr>
        <p:txBody>
          <a:bodyPr anchor="b">
            <a:normAutofit/>
          </a:bodyPr>
          <a:lstStyle>
            <a:lvl1pPr marL="0" indent="0">
              <a:buNone/>
              <a:defRPr sz="956" baseline="0">
                <a:solidFill>
                  <a:schemeClr val="tx2"/>
                </a:solidFill>
              </a:defRPr>
            </a:lvl1pPr>
            <a:lvl2pPr marL="257168" indent="0">
              <a:buNone/>
              <a:defRPr sz="1013">
                <a:solidFill>
                  <a:schemeClr val="tx1">
                    <a:tint val="75000"/>
                  </a:schemeClr>
                </a:solidFill>
              </a:defRPr>
            </a:lvl2pPr>
            <a:lvl3pPr marL="514337" indent="0">
              <a:buNone/>
              <a:defRPr sz="900">
                <a:solidFill>
                  <a:schemeClr val="tx1">
                    <a:tint val="75000"/>
                  </a:schemeClr>
                </a:solidFill>
              </a:defRPr>
            </a:lvl3pPr>
            <a:lvl4pPr marL="771506" indent="0">
              <a:buNone/>
              <a:defRPr sz="788">
                <a:solidFill>
                  <a:schemeClr val="tx1">
                    <a:tint val="75000"/>
                  </a:schemeClr>
                </a:solidFill>
              </a:defRPr>
            </a:lvl4pPr>
            <a:lvl5pPr marL="1028675" indent="0">
              <a:buNone/>
              <a:defRPr sz="788">
                <a:solidFill>
                  <a:schemeClr val="tx1">
                    <a:tint val="75000"/>
                  </a:schemeClr>
                </a:solidFill>
              </a:defRPr>
            </a:lvl5pPr>
            <a:lvl6pPr marL="1285843" indent="0">
              <a:buNone/>
              <a:defRPr sz="788">
                <a:solidFill>
                  <a:schemeClr val="tx1">
                    <a:tint val="75000"/>
                  </a:schemeClr>
                </a:solidFill>
              </a:defRPr>
            </a:lvl6pPr>
            <a:lvl7pPr marL="1543012" indent="0">
              <a:buNone/>
              <a:defRPr sz="788">
                <a:solidFill>
                  <a:schemeClr val="tx1">
                    <a:tint val="75000"/>
                  </a:schemeClr>
                </a:solidFill>
              </a:defRPr>
            </a:lvl7pPr>
            <a:lvl8pPr marL="1800180" indent="0">
              <a:buNone/>
              <a:defRPr sz="788">
                <a:solidFill>
                  <a:schemeClr val="tx1">
                    <a:tint val="75000"/>
                  </a:schemeClr>
                </a:solidFill>
              </a:defRPr>
            </a:lvl8pPr>
            <a:lvl9pPr marL="2057348" indent="0">
              <a:buNone/>
              <a:defRPr sz="788">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620000" y="6356354"/>
            <a:ext cx="2032000" cy="365125"/>
          </a:xfrm>
          <a:prstGeom prst="rect">
            <a:avLst/>
          </a:prstGeom>
        </p:spPr>
        <p:txBody>
          <a:bodyPr/>
          <a:lstStyle/>
          <a:p>
            <a:fld id="{9612346C-FBF0-DA4D-84B1-C05658568C0D}" type="datetimeFigureOut">
              <a:rPr lang="en-US" smtClean="0"/>
              <a:t>10/12/2014</a:t>
            </a:fld>
            <a:endParaRPr lang="en-US"/>
          </a:p>
        </p:txBody>
      </p:sp>
      <p:sp>
        <p:nvSpPr>
          <p:cNvPr id="5" name="Footer Placeholder 4"/>
          <p:cNvSpPr>
            <a:spLocks noGrp="1"/>
          </p:cNvSpPr>
          <p:nvPr>
            <p:ph type="ftr" sz="quarter" idx="11"/>
          </p:nvPr>
        </p:nvSpPr>
        <p:spPr>
          <a:xfrm>
            <a:off x="812800" y="6356354"/>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10058400" y="6356354"/>
            <a:ext cx="1320800" cy="365125"/>
          </a:xfrm>
          <a:prstGeom prst="rect">
            <a:avLst/>
          </a:prstGeom>
        </p:spPr>
        <p:txBody>
          <a:bodyPr/>
          <a:lstStyle/>
          <a:p>
            <a:fld id="{A92C6BBD-D426-AC42-B30B-3048FC5301F9}" type="slidenum">
              <a:rPr lang="en-US" smtClean="0"/>
              <a:t>‹#›</a:t>
            </a:fld>
            <a:endParaRPr lang="en-US"/>
          </a:p>
        </p:txBody>
      </p:sp>
    </p:spTree>
    <p:extLst>
      <p:ext uri="{BB962C8B-B14F-4D97-AF65-F5344CB8AC3E}">
        <p14:creationId xmlns:p14="http://schemas.microsoft.com/office/powerpoint/2010/main" val="30436395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_Two Compare">
    <p:spTree>
      <p:nvGrpSpPr>
        <p:cNvPr id="1" name=""/>
        <p:cNvGrpSpPr/>
        <p:nvPr/>
      </p:nvGrpSpPr>
      <p:grpSpPr>
        <a:xfrm>
          <a:off x="0" y="0"/>
          <a:ext cx="0" cy="0"/>
          <a:chOff x="0" y="0"/>
          <a:chExt cx="0" cy="0"/>
        </a:xfrm>
      </p:grpSpPr>
      <p:sp>
        <p:nvSpPr>
          <p:cNvPr id="26" name="Title 1"/>
          <p:cNvSpPr>
            <a:spLocks noGrp="1"/>
          </p:cNvSpPr>
          <p:nvPr>
            <p:ph type="title"/>
          </p:nvPr>
        </p:nvSpPr>
        <p:spPr>
          <a:xfrm>
            <a:off x="438153" y="304801"/>
            <a:ext cx="11338560" cy="767884"/>
          </a:xfrm>
          <a:prstGeom prst="rect">
            <a:avLst/>
          </a:prstGeom>
          <a:noFill/>
        </p:spPr>
        <p:txBody>
          <a:bodyPr>
            <a:normAutofit/>
          </a:bodyPr>
          <a:lstStyle>
            <a:lvl1pPr>
              <a:defRPr sz="2475" baseline="0">
                <a:solidFill>
                  <a:schemeClr val="tx1"/>
                </a:solidFill>
                <a:latin typeface="+mj-lt"/>
              </a:defRPr>
            </a:lvl1pPr>
          </a:lstStyle>
          <a:p>
            <a:r>
              <a:rPr lang="en-US" smtClean="0"/>
              <a:t>Click to edit Master title style</a:t>
            </a:r>
            <a:endParaRPr lang="en-US" dirty="0"/>
          </a:p>
        </p:txBody>
      </p:sp>
      <p:sp>
        <p:nvSpPr>
          <p:cNvPr id="4" name="Content Placeholder 3"/>
          <p:cNvSpPr>
            <a:spLocks noGrp="1"/>
          </p:cNvSpPr>
          <p:nvPr>
            <p:ph sz="quarter" idx="13" hasCustomPrompt="1"/>
          </p:nvPr>
        </p:nvSpPr>
        <p:spPr>
          <a:xfrm>
            <a:off x="438154" y="1219200"/>
            <a:ext cx="5493524" cy="4953000"/>
          </a:xfrm>
          <a:prstGeom prst="rect">
            <a:avLst/>
          </a:prstGeom>
        </p:spPr>
        <p:txBody>
          <a:body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3"/>
          <p:cNvSpPr>
            <a:spLocks noGrp="1"/>
          </p:cNvSpPr>
          <p:nvPr>
            <p:ph sz="quarter" idx="14" hasCustomPrompt="1"/>
          </p:nvPr>
        </p:nvSpPr>
        <p:spPr>
          <a:xfrm>
            <a:off x="6283191" y="1219207"/>
            <a:ext cx="5493524" cy="4952999"/>
          </a:xfrm>
          <a:prstGeom prst="rect">
            <a:avLst/>
          </a:prstGeom>
        </p:spPr>
        <p:txBody>
          <a:body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01629126"/>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Content Placeholder 12"/>
          <p:cNvSpPr>
            <a:spLocks noGrp="1"/>
          </p:cNvSpPr>
          <p:nvPr>
            <p:ph sz="quarter" idx="14"/>
          </p:nvPr>
        </p:nvSpPr>
        <p:spPr>
          <a:xfrm>
            <a:off x="6400800" y="1600200"/>
            <a:ext cx="4978400" cy="4114800"/>
          </a:xfrm>
          <a:prstGeom prst="rect">
            <a:avLst/>
          </a:prstGeo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1" name="Content Placeholder 10"/>
          <p:cNvSpPr>
            <a:spLocks noGrp="1"/>
          </p:cNvSpPr>
          <p:nvPr>
            <p:ph sz="quarter" idx="13"/>
          </p:nvPr>
        </p:nvSpPr>
        <p:spPr>
          <a:xfrm>
            <a:off x="812800" y="1600200"/>
            <a:ext cx="4978400" cy="4114800"/>
          </a:xfrm>
          <a:prstGeom prst="rect">
            <a:avLst/>
          </a:prstGeo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1"/>
          <p:cNvSpPr>
            <a:spLocks noGrp="1"/>
          </p:cNvSpPr>
          <p:nvPr>
            <p:ph type="title"/>
          </p:nvPr>
        </p:nvSpPr>
        <p:spPr>
          <a:xfrm>
            <a:off x="812800" y="274639"/>
            <a:ext cx="10566400" cy="639763"/>
          </a:xfrm>
          <a:prstGeom prst="rect">
            <a:avLst/>
          </a:prstGeo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2800" y="949330"/>
            <a:ext cx="4978400" cy="574675"/>
          </a:xfrm>
          <a:prstGeom prst="rect">
            <a:avLst/>
          </a:prstGeom>
        </p:spPr>
        <p:txBody>
          <a:bodyPr anchor="b">
            <a:normAutofit/>
          </a:bodyPr>
          <a:lstStyle>
            <a:lvl1pPr marL="0" indent="0">
              <a:buNone/>
              <a:defRPr sz="1575" b="0" i="0" baseline="0">
                <a:solidFill>
                  <a:schemeClr val="tx2"/>
                </a:solidFill>
              </a:defRPr>
            </a:lvl1pPr>
            <a:lvl2pPr marL="257168"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2" indent="0">
              <a:buNone/>
              <a:defRPr sz="900" b="1"/>
            </a:lvl7pPr>
            <a:lvl8pPr marL="1800180" indent="0">
              <a:buNone/>
              <a:defRPr sz="900" b="1"/>
            </a:lvl8pPr>
            <a:lvl9pPr marL="2057348" indent="0">
              <a:buNone/>
              <a:defRPr sz="900" b="1"/>
            </a:lvl9pPr>
          </a:lstStyle>
          <a:p>
            <a:pPr lvl="0"/>
            <a:r>
              <a:rPr lang="en-US" smtClean="0"/>
              <a:t>Click to edit Master text styles</a:t>
            </a:r>
          </a:p>
        </p:txBody>
      </p:sp>
      <p:sp>
        <p:nvSpPr>
          <p:cNvPr id="5" name="Text Placeholder 4"/>
          <p:cNvSpPr>
            <a:spLocks noGrp="1"/>
          </p:cNvSpPr>
          <p:nvPr>
            <p:ph type="body" sz="quarter" idx="3"/>
          </p:nvPr>
        </p:nvSpPr>
        <p:spPr>
          <a:xfrm>
            <a:off x="6400800" y="949330"/>
            <a:ext cx="4978400" cy="574675"/>
          </a:xfrm>
          <a:prstGeom prst="rect">
            <a:avLst/>
          </a:prstGeom>
        </p:spPr>
        <p:txBody>
          <a:bodyPr anchor="b">
            <a:normAutofit/>
          </a:bodyPr>
          <a:lstStyle>
            <a:lvl1pPr marL="0" indent="0">
              <a:buNone/>
              <a:defRPr sz="1575" b="0" i="0" baseline="0">
                <a:solidFill>
                  <a:schemeClr val="tx2"/>
                </a:solidFill>
              </a:defRPr>
            </a:lvl1pPr>
            <a:lvl2pPr marL="257168"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2" indent="0">
              <a:buNone/>
              <a:defRPr sz="900" b="1"/>
            </a:lvl7pPr>
            <a:lvl8pPr marL="1800180" indent="0">
              <a:buNone/>
              <a:defRPr sz="900" b="1"/>
            </a:lvl8pPr>
            <a:lvl9pPr marL="2057348" indent="0">
              <a:buNone/>
              <a:defRPr sz="900" b="1"/>
            </a:lvl9pPr>
          </a:lstStyle>
          <a:p>
            <a:pPr lvl="0"/>
            <a:r>
              <a:rPr lang="en-US" smtClean="0"/>
              <a:t>Click to edit Master text styles</a:t>
            </a:r>
          </a:p>
        </p:txBody>
      </p:sp>
      <p:sp>
        <p:nvSpPr>
          <p:cNvPr id="7" name="Date Placeholder 6"/>
          <p:cNvSpPr>
            <a:spLocks noGrp="1"/>
          </p:cNvSpPr>
          <p:nvPr>
            <p:ph type="dt" sz="half" idx="10"/>
          </p:nvPr>
        </p:nvSpPr>
        <p:spPr>
          <a:xfrm>
            <a:off x="7620000" y="6356354"/>
            <a:ext cx="2032000" cy="365125"/>
          </a:xfrm>
          <a:prstGeom prst="rect">
            <a:avLst/>
          </a:prstGeom>
        </p:spPr>
        <p:txBody>
          <a:bodyPr/>
          <a:lstStyle/>
          <a:p>
            <a:fld id="{9612346C-FBF0-DA4D-84B1-C05658568C0D}" type="datetimeFigureOut">
              <a:rPr lang="en-US" smtClean="0"/>
              <a:t>10/12/2014</a:t>
            </a:fld>
            <a:endParaRPr lang="en-US"/>
          </a:p>
        </p:txBody>
      </p:sp>
      <p:sp>
        <p:nvSpPr>
          <p:cNvPr id="8" name="Footer Placeholder 7"/>
          <p:cNvSpPr>
            <a:spLocks noGrp="1"/>
          </p:cNvSpPr>
          <p:nvPr>
            <p:ph type="ftr" sz="quarter" idx="11"/>
          </p:nvPr>
        </p:nvSpPr>
        <p:spPr>
          <a:xfrm>
            <a:off x="812800" y="6356354"/>
            <a:ext cx="3860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10058400" y="6356354"/>
            <a:ext cx="1320800" cy="365125"/>
          </a:xfrm>
          <a:prstGeom prst="rect">
            <a:avLst/>
          </a:prstGeom>
        </p:spPr>
        <p:txBody>
          <a:bodyPr/>
          <a:lstStyle/>
          <a:p>
            <a:fld id="{A92C6BBD-D426-AC42-B30B-3048FC5301F9}" type="slidenum">
              <a:rPr lang="en-US" smtClean="0"/>
              <a:t>‹#›</a:t>
            </a:fld>
            <a:endParaRPr lang="en-US"/>
          </a:p>
        </p:txBody>
      </p:sp>
    </p:spTree>
    <p:extLst>
      <p:ext uri="{BB962C8B-B14F-4D97-AF65-F5344CB8AC3E}">
        <p14:creationId xmlns:p14="http://schemas.microsoft.com/office/powerpoint/2010/main" val="38970933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26" name="Title 1"/>
          <p:cNvSpPr>
            <a:spLocks noGrp="1"/>
          </p:cNvSpPr>
          <p:nvPr>
            <p:ph type="title"/>
          </p:nvPr>
        </p:nvSpPr>
        <p:spPr>
          <a:xfrm>
            <a:off x="438153" y="304801"/>
            <a:ext cx="11338560" cy="767884"/>
          </a:xfrm>
          <a:prstGeom prst="rect">
            <a:avLst/>
          </a:prstGeom>
          <a:noFill/>
        </p:spPr>
        <p:txBody>
          <a:bodyPr>
            <a:normAutofit/>
          </a:bodyPr>
          <a:lstStyle>
            <a:lvl1pPr>
              <a:defRPr sz="2475" baseline="0">
                <a:solidFill>
                  <a:schemeClr val="tx1"/>
                </a:solidFill>
                <a:latin typeface="+mj-lt"/>
              </a:defRPr>
            </a:lvl1pPr>
          </a:lstStyle>
          <a:p>
            <a:r>
              <a:rPr lang="en-US" smtClean="0"/>
              <a:t>Click to edit Master title style</a:t>
            </a:r>
            <a:endParaRPr lang="en-US" dirty="0"/>
          </a:p>
        </p:txBody>
      </p:sp>
      <p:sp>
        <p:nvSpPr>
          <p:cNvPr id="5" name="Text Placeholder 4"/>
          <p:cNvSpPr>
            <a:spLocks noGrp="1"/>
          </p:cNvSpPr>
          <p:nvPr>
            <p:ph type="body" sz="quarter" idx="13" hasCustomPrompt="1"/>
          </p:nvPr>
        </p:nvSpPr>
        <p:spPr>
          <a:xfrm>
            <a:off x="438152" y="1219200"/>
            <a:ext cx="11337925" cy="4953000"/>
          </a:xfrm>
          <a:prstGeom prst="rect">
            <a:avLst/>
          </a:prstGeom>
        </p:spPr>
        <p:txBody>
          <a:body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5707347"/>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cSld name="1_Title and Image">
    <p:spTree>
      <p:nvGrpSpPr>
        <p:cNvPr id="1" name=""/>
        <p:cNvGrpSpPr/>
        <p:nvPr/>
      </p:nvGrpSpPr>
      <p:grpSpPr>
        <a:xfrm>
          <a:off x="0" y="0"/>
          <a:ext cx="0" cy="0"/>
          <a:chOff x="0" y="0"/>
          <a:chExt cx="0" cy="0"/>
        </a:xfrm>
      </p:grpSpPr>
      <p:sp>
        <p:nvSpPr>
          <p:cNvPr id="19" name="Content Placeholder 26"/>
          <p:cNvSpPr>
            <a:spLocks noGrp="1"/>
          </p:cNvSpPr>
          <p:nvPr>
            <p:ph sz="quarter" idx="16" hasCustomPrompt="1"/>
          </p:nvPr>
        </p:nvSpPr>
        <p:spPr>
          <a:xfrm>
            <a:off x="508004" y="268120"/>
            <a:ext cx="10159997" cy="1027280"/>
          </a:xfrm>
          <a:prstGeom prst="rect">
            <a:avLst/>
          </a:prstGeom>
        </p:spPr>
        <p:txBody>
          <a:bodyPr anchor="ctr"/>
          <a:lstStyle>
            <a:lvl1pPr marL="0" indent="0">
              <a:lnSpc>
                <a:spcPts val="2625"/>
              </a:lnSpc>
              <a:buNone/>
              <a:defRPr sz="2700">
                <a:solidFill>
                  <a:srgbClr val="37B662"/>
                </a:solidFill>
                <a:latin typeface="Segoe UI Light" pitchFamily="34" charset="0"/>
                <a:ea typeface="Segoe UI" pitchFamily="34" charset="0"/>
                <a:cs typeface="Segoe UI" pitchFamily="34" charset="0"/>
              </a:defRPr>
            </a:lvl1pPr>
          </a:lstStyle>
          <a:p>
            <a:pPr lvl="0"/>
            <a:r>
              <a:rPr lang="en-US" dirty="0" smtClean="0"/>
              <a:t>Title</a:t>
            </a:r>
            <a:endParaRPr lang="en-US" dirty="0"/>
          </a:p>
        </p:txBody>
      </p:sp>
      <p:sp>
        <p:nvSpPr>
          <p:cNvPr id="16" name="Content Placeholder 26"/>
          <p:cNvSpPr>
            <a:spLocks noGrp="1"/>
          </p:cNvSpPr>
          <p:nvPr>
            <p:ph sz="quarter" idx="17" hasCustomPrompt="1"/>
          </p:nvPr>
        </p:nvSpPr>
        <p:spPr>
          <a:xfrm>
            <a:off x="508000" y="1498607"/>
            <a:ext cx="11074400" cy="4571999"/>
          </a:xfrm>
          <a:prstGeom prst="rect">
            <a:avLst/>
          </a:prstGeom>
        </p:spPr>
        <p:txBody>
          <a:bodyPr anchor="t"/>
          <a:lstStyle>
            <a:lvl1pPr marL="0" indent="0">
              <a:lnSpc>
                <a:spcPct val="100000"/>
              </a:lnSpc>
              <a:spcBef>
                <a:spcPts val="0"/>
              </a:spcBef>
              <a:buNone/>
              <a:defRPr sz="1800">
                <a:solidFill>
                  <a:srgbClr val="37B662"/>
                </a:solidFill>
                <a:latin typeface="Segoe UI Light" pitchFamily="34" charset="0"/>
                <a:ea typeface="Segoe UI" pitchFamily="34" charset="0"/>
                <a:cs typeface="Segoe UI" pitchFamily="34" charset="0"/>
              </a:defRPr>
            </a:lvl1pPr>
          </a:lstStyle>
          <a:p>
            <a:pPr lvl="0"/>
            <a:r>
              <a:rPr lang="en-US" dirty="0" smtClean="0"/>
              <a:t>Image</a:t>
            </a:r>
            <a:endParaRPr lang="en-US" dirty="0"/>
          </a:p>
        </p:txBody>
      </p:sp>
    </p:spTree>
    <p:extLst>
      <p:ext uri="{BB962C8B-B14F-4D97-AF65-F5344CB8AC3E}">
        <p14:creationId xmlns:p14="http://schemas.microsoft.com/office/powerpoint/2010/main" val="221324867"/>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1625600" y="4038600"/>
            <a:ext cx="9753600" cy="26416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Rectangle 5"/>
          <p:cNvSpPr/>
          <p:nvPr/>
        </p:nvSpPr>
        <p:spPr>
          <a:xfrm>
            <a:off x="4668049" y="1498604"/>
            <a:ext cx="2946640" cy="1323439"/>
          </a:xfrm>
          <a:prstGeom prst="rect">
            <a:avLst/>
          </a:prstGeom>
          <a:noFill/>
        </p:spPr>
        <p:txBody>
          <a:bodyPr wrap="none" lIns="91440" tIns="45720" rIns="91440" bIns="45720">
            <a:spAutoFit/>
          </a:bodyPr>
          <a:lstStyle/>
          <a:p>
            <a:pPr algn="ctr"/>
            <a:r>
              <a:rPr lang="en-US" sz="8000" b="1" cap="none" spc="0" dirty="0" smtClean="0">
                <a:ln w="0"/>
                <a:solidFill>
                  <a:schemeClr val="tx1">
                    <a:alpha val="28000"/>
                  </a:schemeClr>
                </a:solidFill>
                <a:effectLst>
                  <a:outerShdw blurRad="38100" dist="19050" dir="2700000" algn="tl" rotWithShape="0">
                    <a:schemeClr val="dk1">
                      <a:alpha val="40000"/>
                    </a:schemeClr>
                  </a:outerShdw>
                  <a:reflection blurRad="6350" stA="50000" endA="300" endPos="50000" dist="60007" dir="5400000" sy="-100000" algn="bl" rotWithShape="0"/>
                </a:effectLst>
              </a:rPr>
              <a:t>Demo</a:t>
            </a:r>
            <a:endParaRPr lang="en-US" sz="8000" b="1" cap="none" spc="0" dirty="0">
              <a:ln w="0"/>
              <a:solidFill>
                <a:schemeClr val="tx1">
                  <a:alpha val="28000"/>
                </a:schemeClr>
              </a:solidFill>
              <a:effectLst>
                <a:outerShdw blurRad="38100" dist="19050" dir="2700000" algn="tl" rotWithShape="0">
                  <a:schemeClr val="dk1">
                    <a:alpha val="40000"/>
                  </a:schemeClr>
                </a:outerShdw>
                <a:reflection blurRad="6350" stA="50000" endA="300" endPos="50000" dist="60007" dir="5400000" sy="-100000" algn="bl" rotWithShape="0"/>
              </a:effectLst>
            </a:endParaRPr>
          </a:p>
        </p:txBody>
      </p:sp>
    </p:spTree>
    <p:extLst>
      <p:ext uri="{BB962C8B-B14F-4D97-AF65-F5344CB8AC3E}">
        <p14:creationId xmlns:p14="http://schemas.microsoft.com/office/powerpoint/2010/main" val="4196117635"/>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15"/>
          <a:stretch>
            <a:fillRect/>
          </a:stretch>
        </p:blipFill>
        <p:spPr>
          <a:xfrm>
            <a:off x="10283995" y="-3544"/>
            <a:ext cx="1917460" cy="1504763"/>
          </a:xfrm>
          <a:prstGeom prst="rect">
            <a:avLst/>
          </a:prstGeom>
        </p:spPr>
      </p:pic>
      <p:pic>
        <p:nvPicPr>
          <p:cNvPr id="4" name="Picture 3"/>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724308" y="5960256"/>
            <a:ext cx="2477147" cy="920159"/>
          </a:xfrm>
          <a:prstGeom prst="rect">
            <a:avLst/>
          </a:prstGeom>
        </p:spPr>
      </p:pic>
    </p:spTree>
    <p:extLst>
      <p:ext uri="{BB962C8B-B14F-4D97-AF65-F5344CB8AC3E}">
        <p14:creationId xmlns:p14="http://schemas.microsoft.com/office/powerpoint/2010/main" val="47701295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4" r:id="rId12"/>
    <p:sldLayoutId id="2147483675" r:id="rId13"/>
  </p:sldLayoutIdLst>
  <p:timing>
    <p:tnLst>
      <p:par>
        <p:cTn xmlns:p14="http://schemas.microsoft.com/office/powerpoint/2010/main" id="1" dur="indefinite" restart="never" nodeType="tmRoot"/>
      </p:par>
    </p:tnLst>
  </p:timing>
  <p:txStyles>
    <p:titleStyle>
      <a:lvl1pPr algn="ctr" defTabSz="514337" rtl="0" eaLnBrk="1" latinLnBrk="0" hangingPunct="1">
        <a:spcBef>
          <a:spcPct val="0"/>
        </a:spcBef>
        <a:buNone/>
        <a:defRPr sz="2475" kern="1200">
          <a:solidFill>
            <a:schemeClr val="tx1"/>
          </a:solidFill>
          <a:latin typeface="+mj-lt"/>
          <a:ea typeface="+mj-ea"/>
          <a:cs typeface="+mj-cs"/>
        </a:defRPr>
      </a:lvl1pPr>
    </p:titleStyle>
    <p:bodyStyle>
      <a:lvl1pPr marL="192876" indent="-192876" algn="l" defTabSz="514337" rtl="0" eaLnBrk="1" latinLnBrk="0" hangingPunct="1">
        <a:spcBef>
          <a:spcPct val="20000"/>
        </a:spcBef>
        <a:buFont typeface="Arial" pitchFamily="34" charset="0"/>
        <a:buChar char="•"/>
        <a:defRPr sz="1800" kern="1200">
          <a:solidFill>
            <a:schemeClr val="tx1"/>
          </a:solidFill>
          <a:latin typeface="+mn-lt"/>
          <a:ea typeface="+mn-ea"/>
          <a:cs typeface="+mn-cs"/>
        </a:defRPr>
      </a:lvl1pPr>
      <a:lvl2pPr marL="417899" indent="-160731" algn="l" defTabSz="514337" rtl="0" eaLnBrk="1" latinLnBrk="0" hangingPunct="1">
        <a:spcBef>
          <a:spcPct val="20000"/>
        </a:spcBef>
        <a:buFont typeface="Arial" pitchFamily="34" charset="0"/>
        <a:buChar char="–"/>
        <a:defRPr sz="1575" kern="1200">
          <a:solidFill>
            <a:schemeClr val="tx1"/>
          </a:solidFill>
          <a:latin typeface="+mn-lt"/>
          <a:ea typeface="+mn-ea"/>
          <a:cs typeface="+mn-cs"/>
        </a:defRPr>
      </a:lvl2pPr>
      <a:lvl3pPr marL="642922" indent="-128585" algn="l" defTabSz="514337" rtl="0" eaLnBrk="1" latinLnBrk="0" hangingPunct="1">
        <a:spcBef>
          <a:spcPct val="20000"/>
        </a:spcBef>
        <a:buFont typeface="Arial" pitchFamily="34" charset="0"/>
        <a:buChar char="•"/>
        <a:defRPr sz="1350" kern="1200">
          <a:solidFill>
            <a:schemeClr val="tx1"/>
          </a:solidFill>
          <a:latin typeface="+mn-lt"/>
          <a:ea typeface="+mn-ea"/>
          <a:cs typeface="+mn-cs"/>
        </a:defRPr>
      </a:lvl3pPr>
      <a:lvl4pPr marL="900091"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4pPr>
      <a:lvl5pPr marL="1157259"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5pPr>
      <a:lvl6pPr marL="1414428"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1596"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8765"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5934"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14337" rtl="0" eaLnBrk="1" latinLnBrk="0" hangingPunct="1">
        <a:defRPr sz="1013" kern="1200">
          <a:solidFill>
            <a:schemeClr val="tx1"/>
          </a:solidFill>
          <a:latin typeface="+mn-lt"/>
          <a:ea typeface="+mn-ea"/>
          <a:cs typeface="+mn-cs"/>
        </a:defRPr>
      </a:lvl1pPr>
      <a:lvl2pPr marL="257168" algn="l" defTabSz="514337" rtl="0" eaLnBrk="1" latinLnBrk="0" hangingPunct="1">
        <a:defRPr sz="1013" kern="1200">
          <a:solidFill>
            <a:schemeClr val="tx1"/>
          </a:solidFill>
          <a:latin typeface="+mn-lt"/>
          <a:ea typeface="+mn-ea"/>
          <a:cs typeface="+mn-cs"/>
        </a:defRPr>
      </a:lvl2pPr>
      <a:lvl3pPr marL="514337" algn="l" defTabSz="514337" rtl="0" eaLnBrk="1" latinLnBrk="0" hangingPunct="1">
        <a:defRPr sz="1013" kern="1200">
          <a:solidFill>
            <a:schemeClr val="tx1"/>
          </a:solidFill>
          <a:latin typeface="+mn-lt"/>
          <a:ea typeface="+mn-ea"/>
          <a:cs typeface="+mn-cs"/>
        </a:defRPr>
      </a:lvl3pPr>
      <a:lvl4pPr marL="771506" algn="l" defTabSz="514337" rtl="0" eaLnBrk="1" latinLnBrk="0" hangingPunct="1">
        <a:defRPr sz="1013" kern="1200">
          <a:solidFill>
            <a:schemeClr val="tx1"/>
          </a:solidFill>
          <a:latin typeface="+mn-lt"/>
          <a:ea typeface="+mn-ea"/>
          <a:cs typeface="+mn-cs"/>
        </a:defRPr>
      </a:lvl4pPr>
      <a:lvl5pPr marL="1028675" algn="l" defTabSz="514337" rtl="0" eaLnBrk="1" latinLnBrk="0" hangingPunct="1">
        <a:defRPr sz="1013" kern="1200">
          <a:solidFill>
            <a:schemeClr val="tx1"/>
          </a:solidFill>
          <a:latin typeface="+mn-lt"/>
          <a:ea typeface="+mn-ea"/>
          <a:cs typeface="+mn-cs"/>
        </a:defRPr>
      </a:lvl5pPr>
      <a:lvl6pPr marL="1285843" algn="l" defTabSz="514337" rtl="0" eaLnBrk="1" latinLnBrk="0" hangingPunct="1">
        <a:defRPr sz="1013" kern="1200">
          <a:solidFill>
            <a:schemeClr val="tx1"/>
          </a:solidFill>
          <a:latin typeface="+mn-lt"/>
          <a:ea typeface="+mn-ea"/>
          <a:cs typeface="+mn-cs"/>
        </a:defRPr>
      </a:lvl6pPr>
      <a:lvl7pPr marL="1543012" algn="l" defTabSz="514337" rtl="0" eaLnBrk="1" latinLnBrk="0" hangingPunct="1">
        <a:defRPr sz="1013" kern="1200">
          <a:solidFill>
            <a:schemeClr val="tx1"/>
          </a:solidFill>
          <a:latin typeface="+mn-lt"/>
          <a:ea typeface="+mn-ea"/>
          <a:cs typeface="+mn-cs"/>
        </a:defRPr>
      </a:lvl7pPr>
      <a:lvl8pPr marL="1800180" algn="l" defTabSz="514337" rtl="0" eaLnBrk="1" latinLnBrk="0" hangingPunct="1">
        <a:defRPr sz="1013" kern="1200">
          <a:solidFill>
            <a:schemeClr val="tx1"/>
          </a:solidFill>
          <a:latin typeface="+mn-lt"/>
          <a:ea typeface="+mn-ea"/>
          <a:cs typeface="+mn-cs"/>
        </a:defRPr>
      </a:lvl8pPr>
      <a:lvl9pPr marL="2057348" algn="l" defTabSz="514337"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chart" Target="../charts/char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172817"/>
            <a:ext cx="8674100" cy="4525963"/>
          </a:xfrm>
        </p:spPr>
        <p:txBody>
          <a:bodyPr anchor="ctr">
            <a:normAutofit/>
          </a:bodyPr>
          <a:lstStyle/>
          <a:p>
            <a:pPr marL="0" indent="0" algn="ctr">
              <a:buNone/>
            </a:pPr>
            <a:r>
              <a:rPr lang="en-GB" sz="7200" b="1" dirty="0">
                <a:latin typeface="Roboto Medium"/>
              </a:rPr>
              <a:t>Introducing</a:t>
            </a:r>
            <a:r>
              <a:rPr lang="en-GB" sz="7200" b="1" dirty="0"/>
              <a:t> </a:t>
            </a:r>
            <a:r>
              <a:rPr lang="en-GB" sz="7200" b="1" dirty="0" smtClean="0"/>
              <a:t>NativeScript</a:t>
            </a:r>
          </a:p>
        </p:txBody>
      </p:sp>
    </p:spTree>
    <p:extLst>
      <p:ext uri="{BB962C8B-B14F-4D97-AF65-F5344CB8AC3E}">
        <p14:creationId xmlns:p14="http://schemas.microsoft.com/office/powerpoint/2010/main" val="681877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200" b="1" dirty="0" smtClean="0"/>
              <a:t>CROSS PLATFROM DEVELOPMENT</a:t>
            </a:r>
            <a:endParaRPr lang="en-GB" sz="3200" b="1" dirty="0"/>
          </a:p>
        </p:txBody>
      </p:sp>
      <p:pic>
        <p:nvPicPr>
          <p:cNvPr id="4" name="Content Placeholder 3"/>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631885" y="1715679"/>
            <a:ext cx="2167467" cy="1625600"/>
          </a:xfrm>
          <a:prstGeom prst="rect">
            <a:avLst/>
          </a:prstGeom>
        </p:spPr>
      </p:pic>
      <p:pic>
        <p:nvPicPr>
          <p:cNvPr id="5" name="Picture 4"/>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176176" y="1716314"/>
            <a:ext cx="2167467" cy="1625600"/>
          </a:xfrm>
          <a:prstGeom prst="rect">
            <a:avLst/>
          </a:prstGeom>
        </p:spPr>
      </p:pic>
      <p:pic>
        <p:nvPicPr>
          <p:cNvPr id="6" name="Picture 5"/>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347616" y="1716314"/>
            <a:ext cx="2167467" cy="1625600"/>
          </a:xfrm>
          <a:prstGeom prst="rect">
            <a:avLst/>
          </a:prstGeom>
        </p:spPr>
      </p:pic>
      <p:sp>
        <p:nvSpPr>
          <p:cNvPr id="7" name="Rounded Rectangle 6"/>
          <p:cNvSpPr/>
          <p:nvPr/>
        </p:nvSpPr>
        <p:spPr>
          <a:xfrm>
            <a:off x="3573936" y="4550954"/>
            <a:ext cx="2438400" cy="640080"/>
          </a:xfrm>
          <a:prstGeom prst="roundRect">
            <a:avLst/>
          </a:prstGeom>
          <a:solidFill>
            <a:srgbClr val="1D427E"/>
          </a:solidFill>
          <a:ln>
            <a:solidFill>
              <a:srgbClr val="1B3D76"/>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Eclipse</a:t>
            </a:r>
          </a:p>
        </p:txBody>
      </p:sp>
      <p:sp>
        <p:nvSpPr>
          <p:cNvPr id="8" name="Rounded Rectangle 7"/>
          <p:cNvSpPr/>
          <p:nvPr/>
        </p:nvSpPr>
        <p:spPr>
          <a:xfrm>
            <a:off x="3560288" y="381943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Java</a:t>
            </a:r>
          </a:p>
        </p:txBody>
      </p:sp>
      <p:sp>
        <p:nvSpPr>
          <p:cNvPr id="9" name="Rounded Rectangle 8"/>
          <p:cNvSpPr/>
          <p:nvPr/>
        </p:nvSpPr>
        <p:spPr>
          <a:xfrm>
            <a:off x="993296" y="5302434"/>
            <a:ext cx="3799840" cy="640080"/>
          </a:xfrm>
          <a:prstGeom prst="roundRect">
            <a:avLst/>
          </a:prstGeom>
          <a:solidFill>
            <a:srgbClr val="282828"/>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Mac OS X</a:t>
            </a:r>
          </a:p>
        </p:txBody>
      </p:sp>
      <p:sp>
        <p:nvSpPr>
          <p:cNvPr id="10" name="Rounded Rectangle 9"/>
          <p:cNvSpPr/>
          <p:nvPr/>
        </p:nvSpPr>
        <p:spPr>
          <a:xfrm>
            <a:off x="4793136" y="5301478"/>
            <a:ext cx="3810000" cy="640080"/>
          </a:xfrm>
          <a:prstGeom prst="roundRect">
            <a:avLst/>
          </a:prstGeom>
          <a:solidFill>
            <a:srgbClr val="282828"/>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Windows</a:t>
            </a:r>
          </a:p>
        </p:txBody>
      </p:sp>
      <p:sp>
        <p:nvSpPr>
          <p:cNvPr id="11" name="Rounded Rectangle 10"/>
          <p:cNvSpPr/>
          <p:nvPr/>
        </p:nvSpPr>
        <p:spPr>
          <a:xfrm>
            <a:off x="6164736" y="4550954"/>
            <a:ext cx="2438400" cy="640080"/>
          </a:xfrm>
          <a:prstGeom prst="roundRect">
            <a:avLst/>
          </a:prstGeom>
          <a:solidFill>
            <a:srgbClr val="1D427E"/>
          </a:solidFill>
          <a:ln>
            <a:solidFill>
              <a:srgbClr val="1B3D76"/>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Visual Studio</a:t>
            </a:r>
          </a:p>
        </p:txBody>
      </p:sp>
      <p:sp>
        <p:nvSpPr>
          <p:cNvPr id="12" name="Rounded Rectangle 11"/>
          <p:cNvSpPr/>
          <p:nvPr/>
        </p:nvSpPr>
        <p:spPr>
          <a:xfrm>
            <a:off x="6164736" y="382796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XAML, C#</a:t>
            </a:r>
          </a:p>
        </p:txBody>
      </p:sp>
      <p:sp>
        <p:nvSpPr>
          <p:cNvPr id="13" name="Rounded Rectangle 12"/>
          <p:cNvSpPr/>
          <p:nvPr/>
        </p:nvSpPr>
        <p:spPr>
          <a:xfrm>
            <a:off x="993296" y="4559484"/>
            <a:ext cx="2438400" cy="640080"/>
          </a:xfrm>
          <a:prstGeom prst="roundRect">
            <a:avLst/>
          </a:prstGeom>
          <a:solidFill>
            <a:srgbClr val="1D427E"/>
          </a:solidFill>
          <a:ln>
            <a:solidFill>
              <a:srgbClr val="1B3D76"/>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Xcode</a:t>
            </a:r>
            <a:endParaRPr lang="en-US" dirty="0"/>
          </a:p>
        </p:txBody>
      </p:sp>
      <p:sp>
        <p:nvSpPr>
          <p:cNvPr id="14" name="Rounded Rectangle 13"/>
          <p:cNvSpPr/>
          <p:nvPr/>
        </p:nvSpPr>
        <p:spPr>
          <a:xfrm>
            <a:off x="993296" y="381943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Objective-C</a:t>
            </a:r>
          </a:p>
        </p:txBody>
      </p:sp>
    </p:spTree>
    <p:extLst>
      <p:ext uri="{BB962C8B-B14F-4D97-AF65-F5344CB8AC3E}">
        <p14:creationId xmlns:p14="http://schemas.microsoft.com/office/powerpoint/2010/main" val="18450574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200" b="1" dirty="0"/>
              <a:t>CROSS PLATFROM DEVELOPMENT</a:t>
            </a:r>
            <a:endParaRPr lang="en-GB" sz="3200" b="1" dirty="0">
              <a:latin typeface="Roboto Medium"/>
            </a:endParaRPr>
          </a:p>
        </p:txBody>
      </p:sp>
      <p:pic>
        <p:nvPicPr>
          <p:cNvPr id="4" name="Content Placeholder 3"/>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3631885" y="1715679"/>
            <a:ext cx="2167467" cy="1625600"/>
          </a:xfrm>
          <a:prstGeom prst="rect">
            <a:avLst/>
          </a:prstGeom>
        </p:spPr>
      </p:pic>
      <p:pic>
        <p:nvPicPr>
          <p:cNvPr id="5" name="Picture 4"/>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176176" y="1716314"/>
            <a:ext cx="2167467" cy="1625600"/>
          </a:xfrm>
          <a:prstGeom prst="rect">
            <a:avLst/>
          </a:prstGeom>
        </p:spPr>
      </p:pic>
      <p:pic>
        <p:nvPicPr>
          <p:cNvPr id="6" name="Picture 5"/>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347616" y="1716314"/>
            <a:ext cx="2167467" cy="1625600"/>
          </a:xfrm>
          <a:prstGeom prst="rect">
            <a:avLst/>
          </a:prstGeom>
        </p:spPr>
      </p:pic>
      <p:sp>
        <p:nvSpPr>
          <p:cNvPr id="7" name="Rounded Rectangle 6"/>
          <p:cNvSpPr/>
          <p:nvPr/>
        </p:nvSpPr>
        <p:spPr>
          <a:xfrm>
            <a:off x="3573936" y="4550954"/>
            <a:ext cx="2438400" cy="640080"/>
          </a:xfrm>
          <a:prstGeom prst="roundRect">
            <a:avLst/>
          </a:prstGeom>
          <a:solidFill>
            <a:srgbClr val="1D427E"/>
          </a:solidFill>
          <a:ln>
            <a:solidFill>
              <a:srgbClr val="54B8FA"/>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Eclipse</a:t>
            </a:r>
          </a:p>
        </p:txBody>
      </p:sp>
      <p:sp>
        <p:nvSpPr>
          <p:cNvPr id="8" name="Rounded Rectangle 7"/>
          <p:cNvSpPr/>
          <p:nvPr/>
        </p:nvSpPr>
        <p:spPr>
          <a:xfrm>
            <a:off x="3560288" y="381943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Java</a:t>
            </a:r>
          </a:p>
        </p:txBody>
      </p:sp>
      <p:sp>
        <p:nvSpPr>
          <p:cNvPr id="9" name="Rounded Rectangle 8"/>
          <p:cNvSpPr/>
          <p:nvPr/>
        </p:nvSpPr>
        <p:spPr>
          <a:xfrm>
            <a:off x="993296" y="5302434"/>
            <a:ext cx="3799840" cy="640080"/>
          </a:xfrm>
          <a:prstGeom prst="roundRect">
            <a:avLst/>
          </a:prstGeom>
          <a:solidFill>
            <a:srgbClr val="282828"/>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Mac OS X</a:t>
            </a:r>
          </a:p>
        </p:txBody>
      </p:sp>
      <p:sp>
        <p:nvSpPr>
          <p:cNvPr id="10" name="Rounded Rectangle 9"/>
          <p:cNvSpPr/>
          <p:nvPr/>
        </p:nvSpPr>
        <p:spPr>
          <a:xfrm>
            <a:off x="4793136" y="5301478"/>
            <a:ext cx="3810000" cy="640080"/>
          </a:xfrm>
          <a:prstGeom prst="roundRect">
            <a:avLst/>
          </a:prstGeom>
          <a:solidFill>
            <a:srgbClr val="282828"/>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Windows</a:t>
            </a:r>
          </a:p>
        </p:txBody>
      </p:sp>
      <p:sp>
        <p:nvSpPr>
          <p:cNvPr id="11" name="Rounded Rectangle 10"/>
          <p:cNvSpPr/>
          <p:nvPr/>
        </p:nvSpPr>
        <p:spPr>
          <a:xfrm>
            <a:off x="6164736" y="4550954"/>
            <a:ext cx="2438400" cy="640080"/>
          </a:xfrm>
          <a:prstGeom prst="roundRect">
            <a:avLst/>
          </a:prstGeom>
          <a:solidFill>
            <a:srgbClr val="1D427E"/>
          </a:solidFill>
          <a:ln>
            <a:solidFill>
              <a:srgbClr val="54B8FA"/>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Visual Studio</a:t>
            </a:r>
          </a:p>
        </p:txBody>
      </p:sp>
      <p:sp>
        <p:nvSpPr>
          <p:cNvPr id="12" name="Rounded Rectangle 11"/>
          <p:cNvSpPr/>
          <p:nvPr/>
        </p:nvSpPr>
        <p:spPr>
          <a:xfrm>
            <a:off x="6164736" y="382796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XAML, C#</a:t>
            </a:r>
          </a:p>
        </p:txBody>
      </p:sp>
      <p:sp>
        <p:nvSpPr>
          <p:cNvPr id="13" name="Rounded Rectangle 12"/>
          <p:cNvSpPr/>
          <p:nvPr/>
        </p:nvSpPr>
        <p:spPr>
          <a:xfrm>
            <a:off x="993296" y="4559484"/>
            <a:ext cx="2438400" cy="640080"/>
          </a:xfrm>
          <a:prstGeom prst="roundRect">
            <a:avLst/>
          </a:prstGeom>
          <a:solidFill>
            <a:srgbClr val="1D427E"/>
          </a:solidFill>
          <a:ln>
            <a:solidFill>
              <a:srgbClr val="54B8FA"/>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Xcode</a:t>
            </a:r>
            <a:endParaRPr lang="en-US" dirty="0"/>
          </a:p>
        </p:txBody>
      </p:sp>
      <p:sp>
        <p:nvSpPr>
          <p:cNvPr id="14" name="Rounded Rectangle 13"/>
          <p:cNvSpPr/>
          <p:nvPr/>
        </p:nvSpPr>
        <p:spPr>
          <a:xfrm>
            <a:off x="993296" y="3819434"/>
            <a:ext cx="2438400" cy="640080"/>
          </a:xfrm>
          <a:prstGeom prst="roundRect">
            <a:avLst/>
          </a:prstGeom>
          <a:solidFill>
            <a:srgbClr val="037AC4"/>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Objective-C</a:t>
            </a:r>
          </a:p>
        </p:txBody>
      </p:sp>
      <p:pic>
        <p:nvPicPr>
          <p:cNvPr id="15" name="Picture 14"/>
          <p:cNvPicPr>
            <a:picLocks noChangeAspect="1"/>
          </p:cNvPicPr>
          <p:nvPr/>
        </p:nvPicPr>
        <p:blipFill>
          <a:blip r:embed="rId6">
            <a:duotone>
              <a:schemeClr val="accent1">
                <a:shade val="45000"/>
                <a:satMod val="135000"/>
              </a:schemeClr>
              <a:prstClr val="white"/>
            </a:duotone>
            <a:extLst>
              <a:ext uri="{BEBA8EAE-BF5A-486C-A8C5-ECC9F3942E4B}">
                <a14:imgProps xmlns:a14="http://schemas.microsoft.com/office/drawing/2010/main">
                  <a14:imgLayer r:embed="rId7">
                    <a14:imgEffect>
                      <a14:backgroundRemoval t="0" b="100000" l="0" r="100000">
                        <a14:backgroundMark x1="33203" y1="21875" x2="64063" y2="73828"/>
                        <a14:backgroundMark x1="21484" y1="69531" x2="76563" y2="32031"/>
                        <a14:backgroundMark x1="25391" y1="49609" x2="50000" y2="82422"/>
                        <a14:backgroundMark x1="48438" y1="65625" x2="64844" y2="56250"/>
                        <a14:backgroundMark x1="69531" y1="63672" x2="51953" y2="69531"/>
                        <a14:backgroundMark x1="50391" y1="71875" x2="61328" y2="72266"/>
                        <a14:backgroundMark x1="71875" y1="69922" x2="58984" y2="73438"/>
                        <a14:backgroundMark x1="78906" y1="57422" x2="65625" y2="40625"/>
                        <a14:backgroundMark x1="67188" y1="44531" x2="63281" y2="32422"/>
                        <a14:backgroundMark x1="63281" y1="35156" x2="51953" y2="43359"/>
                        <a14:backgroundMark x1="49609" y1="33984" x2="41797" y2="42969"/>
                        <a14:backgroundMark x1="41016" y1="28516" x2="41016" y2="28516"/>
                        <a14:backgroundMark x1="48047" y1="28125" x2="48047" y2="28125"/>
                        <a14:backgroundMark x1="41797" y1="28516" x2="41797" y2="28516"/>
                        <a14:backgroundMark x1="38672" y1="30078" x2="35938" y2="30469"/>
                        <a14:backgroundMark x1="35156" y1="31250" x2="34766" y2="32422"/>
                        <a14:backgroundMark x1="33203" y1="33984" x2="32031" y2="33984"/>
                        <a14:backgroundMark x1="30469" y1="34375" x2="30469" y2="36328"/>
                        <a14:backgroundMark x1="30469" y1="37109" x2="28906" y2="39063"/>
                        <a14:backgroundMark x1="32031" y1="41016" x2="32031" y2="41016"/>
                        <a14:backgroundMark x1="32422" y1="41016" x2="34766" y2="41016"/>
                        <a14:backgroundMark x1="37891" y1="39844" x2="39844" y2="39453"/>
                        <a14:backgroundMark x1="41016" y1="39063" x2="41016" y2="39063"/>
                        <a14:backgroundMark x1="40625" y1="39063" x2="39063" y2="37891"/>
                        <a14:backgroundMark x1="35156" y1="37109" x2="35156" y2="37109"/>
                        <a14:backgroundMark x1="33203" y1="37109" x2="33203" y2="37109"/>
                        <a14:backgroundMark x1="33203" y1="35156" x2="33203" y2="35156"/>
                        <a14:backgroundMark x1="33203" y1="33594" x2="34375" y2="30469"/>
                        <a14:backgroundMark x1="34766" y1="29688" x2="34766" y2="29688"/>
                        <a14:backgroundMark x1="36328" y1="29688" x2="36719" y2="28125"/>
                        <a14:backgroundMark x1="31250" y1="23438" x2="80078" y2="30469"/>
                        <a14:backgroundMark x1="78125" y1="35938" x2="69531" y2="73828"/>
                        <a14:backgroundMark x1="67578" y1="77734" x2="38672" y2="75781"/>
                        <a14:backgroundMark x1="32813" y1="73828" x2="26953" y2="46484"/>
                        <a14:backgroundMark x1="17969" y1="48828" x2="34766" y2="64063"/>
                        <a14:backgroundMark x1="19922" y1="67578" x2="30078" y2="19922"/>
                        <a14:backgroundMark x1="30859" y1="20313" x2="64063" y2="25391"/>
                        <a14:backgroundMark x1="46484" y1="18359" x2="57422" y2="30469"/>
                        <a14:backgroundMark x1="48047" y1="17578" x2="30859" y2="28516"/>
                        <a14:backgroundMark x1="75000" y1="29688" x2="82813" y2="28125"/>
                        <a14:backgroundMark x1="82813" y1="28125" x2="71875" y2="59375"/>
                        <a14:backgroundMark x1="19531" y1="61328" x2="17578" y2="70703"/>
                        <a14:backgroundMark x1="17578" y1="70703" x2="27344" y2="64844"/>
                        <a14:backgroundMark x1="14844" y1="65625" x2="42578" y2="69531"/>
                      </a14:backgroundRemoval>
                    </a14:imgEffect>
                  </a14:imgLayer>
                </a14:imgProps>
              </a:ext>
              <a:ext uri="{28A0092B-C50C-407E-A947-70E740481C1C}">
                <a14:useLocalDpi xmlns:a14="http://schemas.microsoft.com/office/drawing/2010/main" val="0"/>
              </a:ext>
            </a:extLst>
          </a:blip>
          <a:stretch>
            <a:fillRect/>
          </a:stretch>
        </p:blipFill>
        <p:spPr>
          <a:xfrm>
            <a:off x="8877456" y="1716314"/>
            <a:ext cx="2167467" cy="1625600"/>
          </a:xfrm>
          <a:prstGeom prst="rect">
            <a:avLst/>
          </a:prstGeom>
        </p:spPr>
      </p:pic>
      <p:sp>
        <p:nvSpPr>
          <p:cNvPr id="16" name="TextBox 15"/>
          <p:cNvSpPr txBox="1"/>
          <p:nvPr/>
        </p:nvSpPr>
        <p:spPr>
          <a:xfrm>
            <a:off x="9033104" y="2250537"/>
            <a:ext cx="1859280" cy="553998"/>
          </a:xfrm>
          <a:prstGeom prst="rect">
            <a:avLst/>
          </a:prstGeom>
          <a:noFill/>
        </p:spPr>
        <p:txBody>
          <a:bodyPr wrap="square" rtlCol="0">
            <a:spAutoFit/>
          </a:bodyPr>
          <a:lstStyle/>
          <a:p>
            <a:pPr algn="ctr"/>
            <a:r>
              <a:rPr lang="en-US" sz="3000" b="1" spc="-150" dirty="0" smtClean="0">
                <a:solidFill>
                  <a:schemeClr val="tx2">
                    <a:lumMod val="75000"/>
                  </a:schemeClr>
                </a:solidFill>
                <a:latin typeface="Arial Black" pitchFamily="34" charset="0"/>
                <a:ea typeface="+mj-ea"/>
                <a:cs typeface="+mj-cs"/>
              </a:rPr>
              <a:t>hybrid</a:t>
            </a:r>
            <a:endParaRPr lang="en-US" sz="3000" b="1" spc="-150" dirty="0">
              <a:solidFill>
                <a:schemeClr val="tx2">
                  <a:lumMod val="75000"/>
                </a:schemeClr>
              </a:solidFill>
              <a:latin typeface="Arial Black" pitchFamily="34" charset="0"/>
              <a:ea typeface="+mj-ea"/>
              <a:cs typeface="+mj-cs"/>
            </a:endParaRPr>
          </a:p>
        </p:txBody>
      </p:sp>
      <p:sp>
        <p:nvSpPr>
          <p:cNvPr id="17" name="Rounded Rectangle 16"/>
          <p:cNvSpPr/>
          <p:nvPr/>
        </p:nvSpPr>
        <p:spPr>
          <a:xfrm>
            <a:off x="8786759" y="4542424"/>
            <a:ext cx="2438400" cy="640080"/>
          </a:xfrm>
          <a:prstGeom prst="roundRect">
            <a:avLst/>
          </a:prstGeom>
          <a:solidFill>
            <a:srgbClr val="027212"/>
          </a:solidFill>
          <a:ln>
            <a:solidFill>
              <a:srgbClr val="54B8FA"/>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Multiple</a:t>
            </a:r>
          </a:p>
        </p:txBody>
      </p:sp>
      <p:sp>
        <p:nvSpPr>
          <p:cNvPr id="18" name="Rounded Rectangle 17"/>
          <p:cNvSpPr/>
          <p:nvPr/>
        </p:nvSpPr>
        <p:spPr>
          <a:xfrm>
            <a:off x="8786759" y="3819434"/>
            <a:ext cx="2438400" cy="640080"/>
          </a:xfrm>
          <a:prstGeom prst="roundRect">
            <a:avLst/>
          </a:prstGeom>
          <a:solidFill>
            <a:srgbClr val="00B312"/>
          </a:solidFill>
          <a:ln>
            <a:solidFill>
              <a:schemeClr val="accent1"/>
            </a:solidFill>
          </a:ln>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HTML, CSS, JS</a:t>
            </a:r>
          </a:p>
        </p:txBody>
      </p:sp>
      <p:sp>
        <p:nvSpPr>
          <p:cNvPr id="19" name="Rounded Rectangle 18"/>
          <p:cNvSpPr/>
          <p:nvPr/>
        </p:nvSpPr>
        <p:spPr>
          <a:xfrm>
            <a:off x="8786759" y="5301478"/>
            <a:ext cx="2438400" cy="640080"/>
          </a:xfrm>
          <a:prstGeom prst="roundRect">
            <a:avLst/>
          </a:prstGeom>
          <a:solidFill>
            <a:srgbClr val="282828"/>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Multiple</a:t>
            </a:r>
          </a:p>
        </p:txBody>
      </p:sp>
    </p:spTree>
    <p:extLst>
      <p:ext uri="{BB962C8B-B14F-4D97-AF65-F5344CB8AC3E}">
        <p14:creationId xmlns:p14="http://schemas.microsoft.com/office/powerpoint/2010/main" val="726509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P spid="18" grpId="0" animBg="1"/>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t>THE BIRTH OF THE “IDEA”</a:t>
            </a:r>
            <a:endParaRPr lang="en-US" sz="3200" b="1" dirty="0"/>
          </a:p>
        </p:txBody>
      </p:sp>
      <p:pic>
        <p:nvPicPr>
          <p:cNvPr id="4" name="Content Placeholder 3"/>
          <p:cNvPicPr>
            <a:picLocks noGrp="1" noChangeAspect="1"/>
          </p:cNvPicPr>
          <p:nvPr>
            <p:ph idx="1"/>
          </p:nvPr>
        </p:nvPicPr>
        <p:blipFill>
          <a:blip r:embed="rId3"/>
          <a:srcRect l="-21721" r="-21721"/>
          <a:stretch>
            <a:fillRect/>
          </a:stretch>
        </p:blipFill>
        <p:spPr/>
      </p:pic>
    </p:spTree>
    <p:extLst>
      <p:ext uri="{BB962C8B-B14F-4D97-AF65-F5344CB8AC3E}">
        <p14:creationId xmlns:p14="http://schemas.microsoft.com/office/powerpoint/2010/main" val="14157815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GB" dirty="0"/>
          </a:p>
        </p:txBody>
      </p:sp>
      <p:graphicFrame>
        <p:nvGraphicFramePr>
          <p:cNvPr id="4" name="Diagram 3"/>
          <p:cNvGraphicFramePr/>
          <p:nvPr>
            <p:extLst>
              <p:ext uri="{D42A27DB-BD31-4B8C-83A1-F6EECF244321}">
                <p14:modId xmlns:p14="http://schemas.microsoft.com/office/powerpoint/2010/main" val="383232555"/>
              </p:ext>
            </p:extLst>
          </p:nvPr>
        </p:nvGraphicFramePr>
        <p:xfrm>
          <a:off x="609600" y="1600201"/>
          <a:ext cx="10972799" cy="432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Multiply 8"/>
          <p:cNvSpPr/>
          <p:nvPr/>
        </p:nvSpPr>
        <p:spPr>
          <a:xfrm>
            <a:off x="3018971" y="1948544"/>
            <a:ext cx="3439886" cy="4572000"/>
          </a:xfrm>
          <a:prstGeom prst="mathMultiply">
            <a:avLst/>
          </a:prstGeom>
          <a:solidFill>
            <a:srgbClr val="D633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p:txBody>
          <a:bodyPr/>
          <a:lstStyle/>
          <a:p>
            <a:r>
              <a:rPr lang="en-GB" sz="3200" b="1" dirty="0" smtClean="0"/>
              <a:t>NAMING DILEMMA</a:t>
            </a:r>
            <a:endParaRPr lang="en-GB" sz="3200" b="1" dirty="0"/>
          </a:p>
        </p:txBody>
      </p:sp>
    </p:spTree>
    <p:extLst>
      <p:ext uri="{BB962C8B-B14F-4D97-AF65-F5344CB8AC3E}">
        <p14:creationId xmlns:p14="http://schemas.microsoft.com/office/powerpoint/2010/main" val="1490635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graphicEl>
                                              <a:dgm id="{8512ACF1-DC02-4099-A671-C2FDBFD73BE8}"/>
                                            </p:graphicEl>
                                          </p:spTgt>
                                        </p:tgtEl>
                                        <p:attrNameLst>
                                          <p:attrName>style.visibility</p:attrName>
                                        </p:attrNameLst>
                                      </p:cBhvr>
                                      <p:to>
                                        <p:strVal val="visible"/>
                                      </p:to>
                                    </p:set>
                                    <p:animEffect transition="in" filter="wipe(up)">
                                      <p:cBhvr>
                                        <p:cTn id="7" dur="450"/>
                                        <p:tgtEl>
                                          <p:spTgt spid="4">
                                            <p:graphicEl>
                                              <a:dgm id="{8512ACF1-DC02-4099-A671-C2FDBFD73BE8}"/>
                                            </p:graphicEl>
                                          </p:spTgt>
                                        </p:tgtEl>
                                      </p:cBhvr>
                                    </p:animEffect>
                                  </p:childTnLst>
                                </p:cTn>
                              </p:par>
                            </p:childTnLst>
                          </p:cTn>
                        </p:par>
                        <p:par>
                          <p:cTn id="8" fill="hold">
                            <p:stCondLst>
                              <p:cond delay="450"/>
                            </p:stCondLst>
                            <p:childTnLst>
                              <p:par>
                                <p:cTn id="9" presetID="22" presetClass="entr" presetSubtype="1" fill="hold" grpId="0" nodeType="afterEffect">
                                  <p:stCondLst>
                                    <p:cond delay="0"/>
                                  </p:stCondLst>
                                  <p:childTnLst>
                                    <p:set>
                                      <p:cBhvr>
                                        <p:cTn id="10" dur="1" fill="hold">
                                          <p:stCondLst>
                                            <p:cond delay="0"/>
                                          </p:stCondLst>
                                        </p:cTn>
                                        <p:tgtEl>
                                          <p:spTgt spid="4">
                                            <p:graphicEl>
                                              <a:dgm id="{EC02F206-2779-4925-B91B-DD724D1F32D2}"/>
                                            </p:graphicEl>
                                          </p:spTgt>
                                        </p:tgtEl>
                                        <p:attrNameLst>
                                          <p:attrName>style.visibility</p:attrName>
                                        </p:attrNameLst>
                                      </p:cBhvr>
                                      <p:to>
                                        <p:strVal val="visible"/>
                                      </p:to>
                                    </p:set>
                                    <p:animEffect transition="in" filter="wipe(up)">
                                      <p:cBhvr>
                                        <p:cTn id="11" dur="450"/>
                                        <p:tgtEl>
                                          <p:spTgt spid="4">
                                            <p:graphicEl>
                                              <a:dgm id="{EC02F206-2779-4925-B91B-DD724D1F32D2}"/>
                                            </p:graphicEl>
                                          </p:spTgt>
                                        </p:tgtEl>
                                      </p:cBhvr>
                                    </p:animEffect>
                                  </p:childTnLst>
                                </p:cTn>
                              </p:par>
                            </p:childTnLst>
                          </p:cTn>
                        </p:par>
                        <p:par>
                          <p:cTn id="12" fill="hold">
                            <p:stCondLst>
                              <p:cond delay="900"/>
                            </p:stCondLst>
                            <p:childTnLst>
                              <p:par>
                                <p:cTn id="13" presetID="22" presetClass="entr" presetSubtype="1" fill="hold" grpId="0" nodeType="afterEffect">
                                  <p:stCondLst>
                                    <p:cond delay="0"/>
                                  </p:stCondLst>
                                  <p:childTnLst>
                                    <p:set>
                                      <p:cBhvr>
                                        <p:cTn id="14" dur="1" fill="hold">
                                          <p:stCondLst>
                                            <p:cond delay="0"/>
                                          </p:stCondLst>
                                        </p:cTn>
                                        <p:tgtEl>
                                          <p:spTgt spid="4">
                                            <p:graphicEl>
                                              <a:dgm id="{5F717C65-A834-487E-9B78-A3051867CCF8}"/>
                                            </p:graphicEl>
                                          </p:spTgt>
                                        </p:tgtEl>
                                        <p:attrNameLst>
                                          <p:attrName>style.visibility</p:attrName>
                                        </p:attrNameLst>
                                      </p:cBhvr>
                                      <p:to>
                                        <p:strVal val="visible"/>
                                      </p:to>
                                    </p:set>
                                    <p:animEffect transition="in" filter="wipe(up)">
                                      <p:cBhvr>
                                        <p:cTn id="15" dur="450"/>
                                        <p:tgtEl>
                                          <p:spTgt spid="4">
                                            <p:graphicEl>
                                              <a:dgm id="{5F717C65-A834-487E-9B78-A3051867CCF8}"/>
                                            </p:graphicEl>
                                          </p:spTgt>
                                        </p:tgtEl>
                                      </p:cBhvr>
                                    </p:animEffect>
                                  </p:childTnLst>
                                </p:cTn>
                              </p:par>
                            </p:childTnLst>
                          </p:cTn>
                        </p:par>
                        <p:par>
                          <p:cTn id="16" fill="hold">
                            <p:stCondLst>
                              <p:cond delay="1350"/>
                            </p:stCondLst>
                            <p:childTnLst>
                              <p:par>
                                <p:cTn id="17" presetID="22" presetClass="entr" presetSubtype="1" fill="hold" grpId="0" nodeType="afterEffect">
                                  <p:stCondLst>
                                    <p:cond delay="0"/>
                                  </p:stCondLst>
                                  <p:childTnLst>
                                    <p:set>
                                      <p:cBhvr>
                                        <p:cTn id="18" dur="1" fill="hold">
                                          <p:stCondLst>
                                            <p:cond delay="0"/>
                                          </p:stCondLst>
                                        </p:cTn>
                                        <p:tgtEl>
                                          <p:spTgt spid="4">
                                            <p:graphicEl>
                                              <a:dgm id="{EBEB552C-930C-47BC-84B7-D2494923FB32}"/>
                                            </p:graphicEl>
                                          </p:spTgt>
                                        </p:tgtEl>
                                        <p:attrNameLst>
                                          <p:attrName>style.visibility</p:attrName>
                                        </p:attrNameLst>
                                      </p:cBhvr>
                                      <p:to>
                                        <p:strVal val="visible"/>
                                      </p:to>
                                    </p:set>
                                    <p:animEffect transition="in" filter="wipe(up)">
                                      <p:cBhvr>
                                        <p:cTn id="19" dur="450"/>
                                        <p:tgtEl>
                                          <p:spTgt spid="4">
                                            <p:graphicEl>
                                              <a:dgm id="{EBEB552C-930C-47BC-84B7-D2494923FB32}"/>
                                            </p:graphicEl>
                                          </p:spTgt>
                                        </p:tgtEl>
                                      </p:cBhvr>
                                    </p:animEffect>
                                  </p:childTnLst>
                                </p:cTn>
                              </p:par>
                            </p:childTnLst>
                          </p:cTn>
                        </p:par>
                        <p:par>
                          <p:cTn id="20" fill="hold">
                            <p:stCondLst>
                              <p:cond delay="1800"/>
                            </p:stCondLst>
                            <p:childTnLst>
                              <p:par>
                                <p:cTn id="21" presetID="22" presetClass="entr" presetSubtype="1" fill="hold" grpId="0" nodeType="afterEffect">
                                  <p:stCondLst>
                                    <p:cond delay="0"/>
                                  </p:stCondLst>
                                  <p:childTnLst>
                                    <p:set>
                                      <p:cBhvr>
                                        <p:cTn id="22" dur="1" fill="hold">
                                          <p:stCondLst>
                                            <p:cond delay="0"/>
                                          </p:stCondLst>
                                        </p:cTn>
                                        <p:tgtEl>
                                          <p:spTgt spid="4">
                                            <p:graphicEl>
                                              <a:dgm id="{E9D4275D-E30E-4715-820B-F62E0902F238}"/>
                                            </p:graphicEl>
                                          </p:spTgt>
                                        </p:tgtEl>
                                        <p:attrNameLst>
                                          <p:attrName>style.visibility</p:attrName>
                                        </p:attrNameLst>
                                      </p:cBhvr>
                                      <p:to>
                                        <p:strVal val="visible"/>
                                      </p:to>
                                    </p:set>
                                    <p:animEffect transition="in" filter="wipe(up)">
                                      <p:cBhvr>
                                        <p:cTn id="23" dur="450"/>
                                        <p:tgtEl>
                                          <p:spTgt spid="4">
                                            <p:graphicEl>
                                              <a:dgm id="{E9D4275D-E30E-4715-820B-F62E0902F238}"/>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4">
                                            <p:graphicEl>
                                              <a:dgm id="{8FBC7AA2-24DB-464A-AEA8-D0A72A34B320}"/>
                                            </p:graphicEl>
                                          </p:spTgt>
                                        </p:tgtEl>
                                        <p:attrNameLst>
                                          <p:attrName>style.visibility</p:attrName>
                                        </p:attrNameLst>
                                      </p:cBhvr>
                                      <p:to>
                                        <p:strVal val="visible"/>
                                      </p:to>
                                    </p:set>
                                    <p:animEffect transition="in" filter="wipe(up)">
                                      <p:cBhvr>
                                        <p:cTn id="28" dur="450"/>
                                        <p:tgtEl>
                                          <p:spTgt spid="4">
                                            <p:graphicEl>
                                              <a:dgm id="{8FBC7AA2-24DB-464A-AEA8-D0A72A34B320}"/>
                                            </p:graphicEl>
                                          </p:spTgt>
                                        </p:tgtEl>
                                      </p:cBhvr>
                                    </p:animEffect>
                                  </p:childTnLst>
                                </p:cTn>
                              </p:par>
                            </p:childTnLst>
                          </p:cTn>
                        </p:par>
                        <p:par>
                          <p:cTn id="29" fill="hold">
                            <p:stCondLst>
                              <p:cond delay="450"/>
                            </p:stCondLst>
                            <p:childTnLst>
                              <p:par>
                                <p:cTn id="30" presetID="22" presetClass="entr" presetSubtype="1" fill="hold" grpId="0" nodeType="afterEffect">
                                  <p:stCondLst>
                                    <p:cond delay="0"/>
                                  </p:stCondLst>
                                  <p:childTnLst>
                                    <p:set>
                                      <p:cBhvr>
                                        <p:cTn id="31" dur="1" fill="hold">
                                          <p:stCondLst>
                                            <p:cond delay="0"/>
                                          </p:stCondLst>
                                        </p:cTn>
                                        <p:tgtEl>
                                          <p:spTgt spid="4">
                                            <p:graphicEl>
                                              <a:dgm id="{479BF380-B86D-492D-8F65-145E80D7ABE6}"/>
                                            </p:graphicEl>
                                          </p:spTgt>
                                        </p:tgtEl>
                                        <p:attrNameLst>
                                          <p:attrName>style.visibility</p:attrName>
                                        </p:attrNameLst>
                                      </p:cBhvr>
                                      <p:to>
                                        <p:strVal val="visible"/>
                                      </p:to>
                                    </p:set>
                                    <p:animEffect transition="in" filter="wipe(up)">
                                      <p:cBhvr>
                                        <p:cTn id="32" dur="450"/>
                                        <p:tgtEl>
                                          <p:spTgt spid="4">
                                            <p:graphicEl>
                                              <a:dgm id="{479BF380-B86D-492D-8F65-145E80D7ABE6}"/>
                                            </p:graphicEl>
                                          </p:spTgt>
                                        </p:tgtEl>
                                      </p:cBhvr>
                                    </p:animEffect>
                                  </p:childTnLst>
                                </p:cTn>
                              </p:par>
                            </p:childTnLst>
                          </p:cTn>
                        </p:par>
                        <p:par>
                          <p:cTn id="33" fill="hold">
                            <p:stCondLst>
                              <p:cond delay="900"/>
                            </p:stCondLst>
                            <p:childTnLst>
                              <p:par>
                                <p:cTn id="34" presetID="22" presetClass="entr" presetSubtype="1" fill="hold" grpId="0" nodeType="afterEffect">
                                  <p:stCondLst>
                                    <p:cond delay="0"/>
                                  </p:stCondLst>
                                  <p:childTnLst>
                                    <p:set>
                                      <p:cBhvr>
                                        <p:cTn id="35" dur="1" fill="hold">
                                          <p:stCondLst>
                                            <p:cond delay="0"/>
                                          </p:stCondLst>
                                        </p:cTn>
                                        <p:tgtEl>
                                          <p:spTgt spid="4">
                                            <p:graphicEl>
                                              <a:dgm id="{FD607770-D304-4E94-A657-110042EA7D03}"/>
                                            </p:graphicEl>
                                          </p:spTgt>
                                        </p:tgtEl>
                                        <p:attrNameLst>
                                          <p:attrName>style.visibility</p:attrName>
                                        </p:attrNameLst>
                                      </p:cBhvr>
                                      <p:to>
                                        <p:strVal val="visible"/>
                                      </p:to>
                                    </p:set>
                                    <p:animEffect transition="in" filter="wipe(up)">
                                      <p:cBhvr>
                                        <p:cTn id="36" dur="450"/>
                                        <p:tgtEl>
                                          <p:spTgt spid="4">
                                            <p:graphicEl>
                                              <a:dgm id="{FD607770-D304-4E94-A657-110042EA7D03}"/>
                                            </p:graphicEl>
                                          </p:spTgt>
                                        </p:tgtEl>
                                      </p:cBhvr>
                                    </p:animEffect>
                                  </p:childTnLst>
                                </p:cTn>
                              </p:par>
                            </p:childTnLst>
                          </p:cTn>
                        </p:par>
                        <p:par>
                          <p:cTn id="37" fill="hold">
                            <p:stCondLst>
                              <p:cond delay="1350"/>
                            </p:stCondLst>
                            <p:childTnLst>
                              <p:par>
                                <p:cTn id="38" presetID="22" presetClass="entr" presetSubtype="1" fill="hold" grpId="0" nodeType="afterEffect">
                                  <p:stCondLst>
                                    <p:cond delay="0"/>
                                  </p:stCondLst>
                                  <p:childTnLst>
                                    <p:set>
                                      <p:cBhvr>
                                        <p:cTn id="39" dur="1" fill="hold">
                                          <p:stCondLst>
                                            <p:cond delay="0"/>
                                          </p:stCondLst>
                                        </p:cTn>
                                        <p:tgtEl>
                                          <p:spTgt spid="4">
                                            <p:graphicEl>
                                              <a:dgm id="{242BFDCA-69A5-485A-83ED-751BCEFE2F93}"/>
                                            </p:graphicEl>
                                          </p:spTgt>
                                        </p:tgtEl>
                                        <p:attrNameLst>
                                          <p:attrName>style.visibility</p:attrName>
                                        </p:attrNameLst>
                                      </p:cBhvr>
                                      <p:to>
                                        <p:strVal val="visible"/>
                                      </p:to>
                                    </p:set>
                                    <p:animEffect transition="in" filter="wipe(up)">
                                      <p:cBhvr>
                                        <p:cTn id="40" dur="450"/>
                                        <p:tgtEl>
                                          <p:spTgt spid="4">
                                            <p:graphicEl>
                                              <a:dgm id="{242BFDCA-69A5-485A-83ED-751BCEFE2F93}"/>
                                            </p:graphicEl>
                                          </p:spTgt>
                                        </p:tgtEl>
                                      </p:cBhvr>
                                    </p:animEffect>
                                  </p:childTnLst>
                                </p:cTn>
                              </p:par>
                            </p:childTnLst>
                          </p:cTn>
                        </p:par>
                      </p:childTnLst>
                    </p:cTn>
                  </p:par>
                  <p:par>
                    <p:cTn id="41" fill="hold">
                      <p:stCondLst>
                        <p:cond delay="indefinite"/>
                      </p:stCondLst>
                      <p:childTnLst>
                        <p:par>
                          <p:cTn id="42" fill="hold">
                            <p:stCondLst>
                              <p:cond delay="0"/>
                            </p:stCondLst>
                            <p:childTnLst>
                              <p:par>
                                <p:cTn id="43" presetID="31"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p:cTn id="45" dur="450" fill="hold"/>
                                        <p:tgtEl>
                                          <p:spTgt spid="9"/>
                                        </p:tgtEl>
                                        <p:attrNameLst>
                                          <p:attrName>ppt_w</p:attrName>
                                        </p:attrNameLst>
                                      </p:cBhvr>
                                      <p:tavLst>
                                        <p:tav tm="0">
                                          <p:val>
                                            <p:fltVal val="0"/>
                                          </p:val>
                                        </p:tav>
                                        <p:tav tm="100000">
                                          <p:val>
                                            <p:strVal val="#ppt_w"/>
                                          </p:val>
                                        </p:tav>
                                      </p:tavLst>
                                    </p:anim>
                                    <p:anim calcmode="lin" valueType="num">
                                      <p:cBhvr>
                                        <p:cTn id="46" dur="450" fill="hold"/>
                                        <p:tgtEl>
                                          <p:spTgt spid="9"/>
                                        </p:tgtEl>
                                        <p:attrNameLst>
                                          <p:attrName>ppt_h</p:attrName>
                                        </p:attrNameLst>
                                      </p:cBhvr>
                                      <p:tavLst>
                                        <p:tav tm="0">
                                          <p:val>
                                            <p:fltVal val="0"/>
                                          </p:val>
                                        </p:tav>
                                        <p:tav tm="100000">
                                          <p:val>
                                            <p:strVal val="#ppt_h"/>
                                          </p:val>
                                        </p:tav>
                                      </p:tavLst>
                                    </p:anim>
                                    <p:anim calcmode="lin" valueType="num">
                                      <p:cBhvr>
                                        <p:cTn id="47" dur="450" fill="hold"/>
                                        <p:tgtEl>
                                          <p:spTgt spid="9"/>
                                        </p:tgtEl>
                                        <p:attrNameLst>
                                          <p:attrName>style.rotation</p:attrName>
                                        </p:attrNameLst>
                                      </p:cBhvr>
                                      <p:tavLst>
                                        <p:tav tm="0">
                                          <p:val>
                                            <p:fltVal val="90"/>
                                          </p:val>
                                        </p:tav>
                                        <p:tav tm="100000">
                                          <p:val>
                                            <p:fltVal val="0"/>
                                          </p:val>
                                        </p:tav>
                                      </p:tavLst>
                                    </p:anim>
                                    <p:animEffect transition="in" filter="fade">
                                      <p:cBhvr>
                                        <p:cTn id="48" dur="450"/>
                                        <p:tgtEl>
                                          <p:spTgt spid="9"/>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1" fill="hold" grpId="0" nodeType="clickEffect">
                                  <p:stCondLst>
                                    <p:cond delay="0"/>
                                  </p:stCondLst>
                                  <p:childTnLst>
                                    <p:set>
                                      <p:cBhvr>
                                        <p:cTn id="52" dur="1" fill="hold">
                                          <p:stCondLst>
                                            <p:cond delay="0"/>
                                          </p:stCondLst>
                                        </p:cTn>
                                        <p:tgtEl>
                                          <p:spTgt spid="4">
                                            <p:graphicEl>
                                              <a:dgm id="{F50B573E-713C-4303-AC13-66AD5A0DD2C0}"/>
                                            </p:graphicEl>
                                          </p:spTgt>
                                        </p:tgtEl>
                                        <p:attrNameLst>
                                          <p:attrName>style.visibility</p:attrName>
                                        </p:attrNameLst>
                                      </p:cBhvr>
                                      <p:to>
                                        <p:strVal val="visible"/>
                                      </p:to>
                                    </p:set>
                                    <p:animEffect transition="in" filter="wipe(up)">
                                      <p:cBhvr>
                                        <p:cTn id="53" dur="450"/>
                                        <p:tgtEl>
                                          <p:spTgt spid="4">
                                            <p:graphicEl>
                                              <a:dgm id="{F50B573E-713C-4303-AC13-66AD5A0DD2C0}"/>
                                            </p:graphicEl>
                                          </p:spTgt>
                                        </p:tgtEl>
                                      </p:cBhvr>
                                    </p:animEffect>
                                  </p:childTnLst>
                                </p:cTn>
                              </p:par>
                            </p:childTnLst>
                          </p:cTn>
                        </p:par>
                        <p:par>
                          <p:cTn id="54" fill="hold">
                            <p:stCondLst>
                              <p:cond delay="450"/>
                            </p:stCondLst>
                            <p:childTnLst>
                              <p:par>
                                <p:cTn id="55" presetID="22" presetClass="entr" presetSubtype="1" fill="hold" grpId="0" nodeType="afterEffect">
                                  <p:stCondLst>
                                    <p:cond delay="0"/>
                                  </p:stCondLst>
                                  <p:childTnLst>
                                    <p:set>
                                      <p:cBhvr>
                                        <p:cTn id="56" dur="1" fill="hold">
                                          <p:stCondLst>
                                            <p:cond delay="0"/>
                                          </p:stCondLst>
                                        </p:cTn>
                                        <p:tgtEl>
                                          <p:spTgt spid="4">
                                            <p:graphicEl>
                                              <a:dgm id="{3F2546A2-48B5-47E4-A6B6-B60420C14E6B}"/>
                                            </p:graphicEl>
                                          </p:spTgt>
                                        </p:tgtEl>
                                        <p:attrNameLst>
                                          <p:attrName>style.visibility</p:attrName>
                                        </p:attrNameLst>
                                      </p:cBhvr>
                                      <p:to>
                                        <p:strVal val="visible"/>
                                      </p:to>
                                    </p:set>
                                    <p:animEffect transition="in" filter="wipe(up)">
                                      <p:cBhvr>
                                        <p:cTn id="57" dur="450"/>
                                        <p:tgtEl>
                                          <p:spTgt spid="4">
                                            <p:graphicEl>
                                              <a:dgm id="{3F2546A2-48B5-47E4-A6B6-B60420C14E6B}"/>
                                            </p:graphicEl>
                                          </p:spTgt>
                                        </p:tgtEl>
                                      </p:cBhvr>
                                    </p:animEffect>
                                  </p:childTnLst>
                                </p:cTn>
                              </p:par>
                            </p:childTnLst>
                          </p:cTn>
                        </p:par>
                        <p:par>
                          <p:cTn id="58" fill="hold">
                            <p:stCondLst>
                              <p:cond delay="900"/>
                            </p:stCondLst>
                            <p:childTnLst>
                              <p:par>
                                <p:cTn id="59" presetID="22" presetClass="entr" presetSubtype="1" fill="hold" grpId="0" nodeType="afterEffect">
                                  <p:stCondLst>
                                    <p:cond delay="0"/>
                                  </p:stCondLst>
                                  <p:childTnLst>
                                    <p:set>
                                      <p:cBhvr>
                                        <p:cTn id="60" dur="1" fill="hold">
                                          <p:stCondLst>
                                            <p:cond delay="0"/>
                                          </p:stCondLst>
                                        </p:cTn>
                                        <p:tgtEl>
                                          <p:spTgt spid="4">
                                            <p:graphicEl>
                                              <a:dgm id="{F7786640-2BDB-004F-A685-B66EB8BBD474}"/>
                                            </p:graphicEl>
                                          </p:spTgt>
                                        </p:tgtEl>
                                        <p:attrNameLst>
                                          <p:attrName>style.visibility</p:attrName>
                                        </p:attrNameLst>
                                      </p:cBhvr>
                                      <p:to>
                                        <p:strVal val="visible"/>
                                      </p:to>
                                    </p:set>
                                    <p:animEffect transition="in" filter="wipe(up)">
                                      <p:cBhvr>
                                        <p:cTn id="61" dur="450"/>
                                        <p:tgtEl>
                                          <p:spTgt spid="4">
                                            <p:graphicEl>
                                              <a:dgm id="{F7786640-2BDB-004F-A685-B66EB8BBD474}"/>
                                            </p:graphicEl>
                                          </p:spTgt>
                                        </p:tgtEl>
                                      </p:cBhvr>
                                    </p:animEffect>
                                  </p:childTnLst>
                                </p:cTn>
                              </p:par>
                            </p:childTnLst>
                          </p:cTn>
                        </p:par>
                        <p:par>
                          <p:cTn id="62" fill="hold">
                            <p:stCondLst>
                              <p:cond delay="1350"/>
                            </p:stCondLst>
                            <p:childTnLst>
                              <p:par>
                                <p:cTn id="63" presetID="22" presetClass="entr" presetSubtype="1" fill="hold" grpId="0" nodeType="afterEffect">
                                  <p:stCondLst>
                                    <p:cond delay="0"/>
                                  </p:stCondLst>
                                  <p:childTnLst>
                                    <p:set>
                                      <p:cBhvr>
                                        <p:cTn id="64" dur="1" fill="hold">
                                          <p:stCondLst>
                                            <p:cond delay="0"/>
                                          </p:stCondLst>
                                        </p:cTn>
                                        <p:tgtEl>
                                          <p:spTgt spid="4">
                                            <p:graphicEl>
                                              <a:dgm id="{AA0E6225-4690-47D8-AA18-E310DA42E39D}"/>
                                            </p:graphicEl>
                                          </p:spTgt>
                                        </p:tgtEl>
                                        <p:attrNameLst>
                                          <p:attrName>style.visibility</p:attrName>
                                        </p:attrNameLst>
                                      </p:cBhvr>
                                      <p:to>
                                        <p:strVal val="visible"/>
                                      </p:to>
                                    </p:set>
                                    <p:animEffect transition="in" filter="wipe(up)">
                                      <p:cBhvr>
                                        <p:cTn id="65" dur="450"/>
                                        <p:tgtEl>
                                          <p:spTgt spid="4">
                                            <p:graphicEl>
                                              <a:dgm id="{AA0E6225-4690-47D8-AA18-E310DA42E39D}"/>
                                            </p:graphicEl>
                                          </p:spTgt>
                                        </p:tgtEl>
                                      </p:cBhvr>
                                    </p:animEffect>
                                  </p:childTnLst>
                                </p:cTn>
                              </p:par>
                            </p:childTnLst>
                          </p:cTn>
                        </p:par>
                        <p:par>
                          <p:cTn id="66" fill="hold">
                            <p:stCondLst>
                              <p:cond delay="1800"/>
                            </p:stCondLst>
                            <p:childTnLst>
                              <p:par>
                                <p:cTn id="67" presetID="22" presetClass="entr" presetSubtype="1" fill="hold" grpId="0" nodeType="afterEffect">
                                  <p:stCondLst>
                                    <p:cond delay="0"/>
                                  </p:stCondLst>
                                  <p:childTnLst>
                                    <p:set>
                                      <p:cBhvr>
                                        <p:cTn id="68" dur="1" fill="hold">
                                          <p:stCondLst>
                                            <p:cond delay="0"/>
                                          </p:stCondLst>
                                        </p:cTn>
                                        <p:tgtEl>
                                          <p:spTgt spid="4">
                                            <p:graphicEl>
                                              <a:dgm id="{E42EACC5-E86F-4252-9C48-F2999E5262CC}"/>
                                            </p:graphicEl>
                                          </p:spTgt>
                                        </p:tgtEl>
                                        <p:attrNameLst>
                                          <p:attrName>style.visibility</p:attrName>
                                        </p:attrNameLst>
                                      </p:cBhvr>
                                      <p:to>
                                        <p:strVal val="visible"/>
                                      </p:to>
                                    </p:set>
                                    <p:animEffect transition="in" filter="wipe(up)">
                                      <p:cBhvr>
                                        <p:cTn id="69" dur="450"/>
                                        <p:tgtEl>
                                          <p:spTgt spid="4">
                                            <p:graphicEl>
                                              <a:dgm id="{E42EACC5-E86F-4252-9C48-F2999E5262CC}"/>
                                            </p:graphicEl>
                                          </p:spTgt>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4">
                                            <p:graphicEl>
                                              <a:dgm id="{723B21F9-25A7-4B4A-ACB7-4B32C9663924}"/>
                                            </p:graphicEl>
                                          </p:spTgt>
                                        </p:tgtEl>
                                        <p:attrNameLst>
                                          <p:attrName>style.visibility</p:attrName>
                                        </p:attrNameLst>
                                      </p:cBhvr>
                                      <p:to>
                                        <p:strVal val="visible"/>
                                      </p:to>
                                    </p:set>
                                    <p:animEffect transition="in" filter="wipe(up)">
                                      <p:cBhvr>
                                        <p:cTn id="74" dur="450"/>
                                        <p:tgtEl>
                                          <p:spTgt spid="4">
                                            <p:graphicEl>
                                              <a:dgm id="{723B21F9-25A7-4B4A-ACB7-4B32C9663924}"/>
                                            </p:graphicEl>
                                          </p:spTgt>
                                        </p:tgtEl>
                                      </p:cBhvr>
                                    </p:animEffect>
                                  </p:childTnLst>
                                </p:cTn>
                              </p:par>
                            </p:childTnLst>
                          </p:cTn>
                        </p:par>
                        <p:par>
                          <p:cTn id="75" fill="hold">
                            <p:stCondLst>
                              <p:cond delay="450"/>
                            </p:stCondLst>
                            <p:childTnLst>
                              <p:par>
                                <p:cTn id="76" presetID="22" presetClass="entr" presetSubtype="1" fill="hold" grpId="0" nodeType="afterEffect">
                                  <p:stCondLst>
                                    <p:cond delay="0"/>
                                  </p:stCondLst>
                                  <p:childTnLst>
                                    <p:set>
                                      <p:cBhvr>
                                        <p:cTn id="77" dur="1" fill="hold">
                                          <p:stCondLst>
                                            <p:cond delay="0"/>
                                          </p:stCondLst>
                                        </p:cTn>
                                        <p:tgtEl>
                                          <p:spTgt spid="4">
                                            <p:graphicEl>
                                              <a:dgm id="{DC3B02B2-1FB9-400C-9368-03617139390F}"/>
                                            </p:graphicEl>
                                          </p:spTgt>
                                        </p:tgtEl>
                                        <p:attrNameLst>
                                          <p:attrName>style.visibility</p:attrName>
                                        </p:attrNameLst>
                                      </p:cBhvr>
                                      <p:to>
                                        <p:strVal val="visible"/>
                                      </p:to>
                                    </p:set>
                                    <p:animEffect transition="in" filter="wipe(up)">
                                      <p:cBhvr>
                                        <p:cTn id="78" dur="450"/>
                                        <p:tgtEl>
                                          <p:spTgt spid="4">
                                            <p:graphicEl>
                                              <a:dgm id="{DC3B02B2-1FB9-400C-9368-03617139390F}"/>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P spid="9" grpId="0" uiExpand="1" animBg="1"/>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t>THE INTRODUCTION TO</a:t>
            </a:r>
            <a:endParaRPr lang="en-US" sz="3200" b="1" dirty="0"/>
          </a:p>
        </p:txBody>
      </p:sp>
      <p:pic>
        <p:nvPicPr>
          <p:cNvPr id="3" name="Picture 2"/>
          <p:cNvPicPr>
            <a:picLocks noChangeAspect="1"/>
          </p:cNvPicPr>
          <p:nvPr/>
        </p:nvPicPr>
        <p:blipFill>
          <a:blip r:embed="rId3"/>
          <a:stretch>
            <a:fillRect/>
          </a:stretch>
        </p:blipFill>
        <p:spPr>
          <a:xfrm>
            <a:off x="1016000" y="2133600"/>
            <a:ext cx="10160000" cy="2578100"/>
          </a:xfrm>
          <a:prstGeom prst="rect">
            <a:avLst/>
          </a:prstGeom>
        </p:spPr>
      </p:pic>
    </p:spTree>
    <p:extLst>
      <p:ext uri="{BB962C8B-B14F-4D97-AF65-F5344CB8AC3E}">
        <p14:creationId xmlns:p14="http://schemas.microsoft.com/office/powerpoint/2010/main" val="26595779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sz="3200" b="1" dirty="0">
              <a:latin typeface="Roboto Medium"/>
            </a:endParaRPr>
          </a:p>
        </p:txBody>
      </p:sp>
      <p:sp>
        <p:nvSpPr>
          <p:cNvPr id="3" name="Content Placeholder 2"/>
          <p:cNvSpPr>
            <a:spLocks noGrp="1"/>
          </p:cNvSpPr>
          <p:nvPr>
            <p:ph idx="1"/>
          </p:nvPr>
        </p:nvSpPr>
        <p:spPr/>
        <p:txBody>
          <a:bodyPr anchor="ctr"/>
          <a:lstStyle/>
          <a:p>
            <a:pPr marL="0" indent="0" algn="ctr">
              <a:buNone/>
            </a:pPr>
            <a:r>
              <a:rPr lang="en-US" sz="11500" b="1" dirty="0" smtClean="0"/>
              <a:t>DEMO</a:t>
            </a:r>
            <a:endParaRPr lang="en-US" sz="7200" b="1" dirty="0"/>
          </a:p>
        </p:txBody>
      </p:sp>
    </p:spTree>
    <p:extLst>
      <p:ext uri="{BB962C8B-B14F-4D97-AF65-F5344CB8AC3E}">
        <p14:creationId xmlns:p14="http://schemas.microsoft.com/office/powerpoint/2010/main" val="22249638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3" name="Content Placeholder 2"/>
          <p:cNvSpPr>
            <a:spLocks noGrp="1"/>
          </p:cNvSpPr>
          <p:nvPr>
            <p:ph idx="1"/>
          </p:nvPr>
        </p:nvSpPr>
        <p:spPr/>
        <p:txBody>
          <a:bodyPr/>
          <a:lstStyle/>
          <a:p>
            <a:endParaRPr lang="en-GB"/>
          </a:p>
        </p:txBody>
      </p:sp>
      <p:pic>
        <p:nvPicPr>
          <p:cNvPr id="1026" name="Picture 2" descr="C:\Users\Bastian\Downloads\Technical Arquitecture_good_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00" y="0"/>
            <a:ext cx="18000000" cy="6835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699070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2050" name="Picture 2" descr="C:\Users\Bastian\Downloads\Technical Arquitecture_good_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00" y="0"/>
            <a:ext cx="18000000" cy="683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03493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3074" name="Picture 2" descr="C:\Users\Bastian\Downloads\Technical Arquitecture_good_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00" y="0"/>
            <a:ext cx="18000000" cy="6835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745284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4098" name="Picture 2" descr="C:\Users\Bastian\Downloads\Technical Arquitecture_good_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00" y="0"/>
            <a:ext cx="18000000" cy="683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41020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latin typeface="Roboto Medium"/>
              </a:rPr>
              <a:t>Now presenting – Sebastian Witalec</a:t>
            </a:r>
            <a:endParaRPr lang="en-GB" sz="3200" b="1" dirty="0">
              <a:latin typeface="Roboto Medium"/>
            </a:endParaRPr>
          </a:p>
        </p:txBody>
      </p:sp>
      <p:sp>
        <p:nvSpPr>
          <p:cNvPr id="3" name="Content Placeholder 2"/>
          <p:cNvSpPr>
            <a:spLocks noGrp="1"/>
          </p:cNvSpPr>
          <p:nvPr>
            <p:ph idx="1"/>
          </p:nvPr>
        </p:nvSpPr>
        <p:spPr>
          <a:xfrm>
            <a:off x="4209142" y="1600201"/>
            <a:ext cx="7373257" cy="4525963"/>
          </a:xfrm>
        </p:spPr>
        <p:txBody>
          <a:bodyPr/>
          <a:lstStyle/>
          <a:p>
            <a:pPr>
              <a:lnSpc>
                <a:spcPct val="120000"/>
              </a:lnSpc>
            </a:pPr>
            <a:r>
              <a:rPr lang="en-US" sz="3200" dirty="0">
                <a:latin typeface="Roboto Medium"/>
              </a:rPr>
              <a:t>Solution</a:t>
            </a:r>
            <a:r>
              <a:rPr lang="en-US" sz="3200" dirty="0"/>
              <a:t> Engineer and Technical Evangelist for Telerik</a:t>
            </a:r>
          </a:p>
          <a:p>
            <a:pPr>
              <a:lnSpc>
                <a:spcPct val="120000"/>
              </a:lnSpc>
            </a:pPr>
            <a:r>
              <a:rPr lang="en-US" sz="3200" dirty="0"/>
              <a:t>Working with the Dev community in London:</a:t>
            </a:r>
          </a:p>
          <a:p>
            <a:pPr lvl="1">
              <a:lnSpc>
                <a:spcPct val="120000"/>
              </a:lnSpc>
            </a:pPr>
            <a:r>
              <a:rPr lang="en-US" sz="2800" dirty="0"/>
              <a:t>International Developers</a:t>
            </a:r>
          </a:p>
          <a:p>
            <a:pPr lvl="1">
              <a:lnSpc>
                <a:spcPct val="120000"/>
              </a:lnSpc>
            </a:pPr>
            <a:r>
              <a:rPr lang="en-US" sz="2800" dirty="0"/>
              <a:t>Software Architecture &amp; Mentorship</a:t>
            </a:r>
          </a:p>
          <a:p>
            <a:pPr lvl="1">
              <a:lnSpc>
                <a:spcPct val="120000"/>
              </a:lnSpc>
            </a:pPr>
            <a:r>
              <a:rPr lang="en-US" sz="2800" dirty="0"/>
              <a:t>NativeScript Insiders London (soon)</a:t>
            </a:r>
          </a:p>
          <a:p>
            <a:pPr marL="0" indent="0">
              <a:buNone/>
            </a:pPr>
            <a:endParaRPr lang="en-GB"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2954" y="1712270"/>
            <a:ext cx="3236976" cy="3236976"/>
          </a:xfrm>
          <a:prstGeom prst="rect">
            <a:avLst/>
          </a:prstGeom>
        </p:spPr>
      </p:pic>
    </p:spTree>
    <p:extLst>
      <p:ext uri="{BB962C8B-B14F-4D97-AF65-F5344CB8AC3E}">
        <p14:creationId xmlns:p14="http://schemas.microsoft.com/office/powerpoint/2010/main" val="38879888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dirty="0"/>
          </a:p>
        </p:txBody>
      </p:sp>
      <p:pic>
        <p:nvPicPr>
          <p:cNvPr id="5122" name="Picture 2" descr="C:\Users\Bastian\Downloads\Technical Arquitecture_good_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0000" y="0"/>
            <a:ext cx="18000000" cy="683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963487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Calling Android API</a:t>
            </a:r>
            <a:endParaRPr lang="en-GB" sz="3200" b="1" dirty="0"/>
          </a:p>
        </p:txBody>
      </p:sp>
      <p:sp>
        <p:nvSpPr>
          <p:cNvPr id="5" name="Rectangle 4"/>
          <p:cNvSpPr/>
          <p:nvPr/>
        </p:nvSpPr>
        <p:spPr>
          <a:xfrm>
            <a:off x="4841055" y="1499178"/>
            <a:ext cx="3600000"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var</a:t>
            </a:r>
            <a:r>
              <a:rPr lang="en-GB" b="1" dirty="0">
                <a:solidFill>
                  <a:schemeClr val="bg1"/>
                </a:solidFill>
              </a:rPr>
              <a:t> file = new </a:t>
            </a:r>
            <a:r>
              <a:rPr lang="en-GB" b="1" dirty="0" err="1">
                <a:solidFill>
                  <a:schemeClr val="bg1"/>
                </a:solidFill>
              </a:rPr>
              <a:t>java.io.File</a:t>
            </a:r>
            <a:r>
              <a:rPr lang="en-GB" b="1" dirty="0">
                <a:solidFill>
                  <a:schemeClr val="bg1"/>
                </a:solidFill>
              </a:rPr>
              <a:t>(path);</a:t>
            </a:r>
          </a:p>
        </p:txBody>
      </p:sp>
      <p:sp>
        <p:nvSpPr>
          <p:cNvPr id="6" name="Rounded Rectangle 5"/>
          <p:cNvSpPr/>
          <p:nvPr/>
        </p:nvSpPr>
        <p:spPr>
          <a:xfrm>
            <a:off x="609600" y="1499178"/>
            <a:ext cx="3600000" cy="540000"/>
          </a:xfrm>
          <a:prstGeom prst="roundRect">
            <a:avLst/>
          </a:prstGeom>
          <a:solidFill>
            <a:srgbClr val="282828"/>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V8 JavaScript Engine</a:t>
            </a:r>
            <a:endParaRPr lang="en-GB" b="1" dirty="0"/>
          </a:p>
        </p:txBody>
      </p:sp>
    </p:spTree>
    <p:extLst>
      <p:ext uri="{BB962C8B-B14F-4D97-AF65-F5344CB8AC3E}">
        <p14:creationId xmlns:p14="http://schemas.microsoft.com/office/powerpoint/2010/main" val="2989934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Rectangle 43"/>
          <p:cNvSpPr/>
          <p:nvPr/>
        </p:nvSpPr>
        <p:spPr>
          <a:xfrm>
            <a:off x="4368801" y="2598057"/>
            <a:ext cx="4775196" cy="914400"/>
          </a:xfrm>
          <a:prstGeom prst="rect">
            <a:avLst/>
          </a:prstGeom>
          <a:solidFill>
            <a:srgbClr val="99ABD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Native</a:t>
            </a:r>
          </a:p>
          <a:p>
            <a:r>
              <a:rPr lang="en-GB" b="1" dirty="0" smtClean="0"/>
              <a:t>Android</a:t>
            </a:r>
            <a:endParaRPr lang="en-GB" dirty="0" smtClean="0"/>
          </a:p>
        </p:txBody>
      </p:sp>
      <p:sp>
        <p:nvSpPr>
          <p:cNvPr id="2" name="Title 1"/>
          <p:cNvSpPr>
            <a:spLocks noGrp="1"/>
          </p:cNvSpPr>
          <p:nvPr>
            <p:ph type="title"/>
          </p:nvPr>
        </p:nvSpPr>
        <p:spPr/>
        <p:txBody>
          <a:bodyPr/>
          <a:lstStyle/>
          <a:p>
            <a:r>
              <a:rPr lang="en-GB" sz="3200" b="1" dirty="0" smtClean="0"/>
              <a:t>Calling Android API</a:t>
            </a:r>
            <a:endParaRPr lang="en-GB" sz="3200" b="1" dirty="0"/>
          </a:p>
        </p:txBody>
      </p:sp>
      <p:sp>
        <p:nvSpPr>
          <p:cNvPr id="5" name="Rectangle 4"/>
          <p:cNvSpPr/>
          <p:nvPr/>
        </p:nvSpPr>
        <p:spPr>
          <a:xfrm>
            <a:off x="4841055" y="1499178"/>
            <a:ext cx="3600000"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var</a:t>
            </a:r>
            <a:r>
              <a:rPr lang="en-GB" b="1" dirty="0">
                <a:solidFill>
                  <a:schemeClr val="bg1"/>
                </a:solidFill>
              </a:rPr>
              <a:t> file = new </a:t>
            </a:r>
            <a:r>
              <a:rPr lang="en-GB" b="1" dirty="0" err="1">
                <a:solidFill>
                  <a:schemeClr val="bg1"/>
                </a:solidFill>
              </a:rPr>
              <a:t>java.io.File</a:t>
            </a:r>
            <a:r>
              <a:rPr lang="en-GB" b="1" dirty="0">
                <a:solidFill>
                  <a:schemeClr val="bg1"/>
                </a:solidFill>
              </a:rPr>
              <a:t>(</a:t>
            </a:r>
            <a:r>
              <a:rPr lang="en-GB" b="1" dirty="0">
                <a:solidFill>
                  <a:srgbClr val="D63326"/>
                </a:solidFill>
              </a:rPr>
              <a:t>path</a:t>
            </a:r>
            <a:r>
              <a:rPr lang="en-GB" b="1" dirty="0">
                <a:solidFill>
                  <a:schemeClr val="bg1"/>
                </a:solidFill>
              </a:rPr>
              <a:t>);</a:t>
            </a:r>
          </a:p>
        </p:txBody>
      </p:sp>
      <p:sp>
        <p:nvSpPr>
          <p:cNvPr id="6" name="Rounded Rectangle 5"/>
          <p:cNvSpPr/>
          <p:nvPr/>
        </p:nvSpPr>
        <p:spPr>
          <a:xfrm>
            <a:off x="609600" y="1499178"/>
            <a:ext cx="3600000" cy="540000"/>
          </a:xfrm>
          <a:prstGeom prst="roundRect">
            <a:avLst/>
          </a:prstGeom>
          <a:solidFill>
            <a:srgbClr val="282828"/>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V8 JavaScript Engine</a:t>
            </a:r>
            <a:endParaRPr lang="en-GB" b="1" dirty="0"/>
          </a:p>
        </p:txBody>
      </p:sp>
      <p:sp>
        <p:nvSpPr>
          <p:cNvPr id="7" name="Rounded Rectangle 6"/>
          <p:cNvSpPr/>
          <p:nvPr/>
        </p:nvSpPr>
        <p:spPr>
          <a:xfrm>
            <a:off x="609600" y="2713050"/>
            <a:ext cx="3600000" cy="540000"/>
          </a:xfrm>
          <a:prstGeom prst="roundRect">
            <a:avLst/>
          </a:prstGeom>
          <a:solidFill>
            <a:srgbClr val="D63326"/>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Marshalling Service</a:t>
            </a:r>
            <a:endParaRPr lang="en-GB" b="1" dirty="0"/>
          </a:p>
        </p:txBody>
      </p:sp>
      <p:sp>
        <p:nvSpPr>
          <p:cNvPr id="10" name="Rectangle 9"/>
          <p:cNvSpPr/>
          <p:nvPr/>
        </p:nvSpPr>
        <p:spPr>
          <a:xfrm>
            <a:off x="7061741" y="2713050"/>
            <a:ext cx="1893569" cy="540000"/>
          </a:xfrm>
          <a:prstGeom prst="rect">
            <a:avLst/>
          </a:prstGeom>
          <a:solidFill>
            <a:srgbClr val="D9DEF0"/>
          </a:solidFill>
          <a:ln w="38100">
            <a:solidFill>
              <a:srgbClr val="D63326"/>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java.lang.String</a:t>
            </a:r>
            <a:endParaRPr lang="en-GB" dirty="0">
              <a:solidFill>
                <a:schemeClr val="tx1"/>
              </a:solidFill>
            </a:endParaRPr>
          </a:p>
        </p:txBody>
      </p:sp>
      <p:cxnSp>
        <p:nvCxnSpPr>
          <p:cNvPr id="13" name="Straight Arrow Connector 12"/>
          <p:cNvCxnSpPr/>
          <p:nvPr/>
        </p:nvCxnSpPr>
        <p:spPr>
          <a:xfrm>
            <a:off x="7939308" y="1954410"/>
            <a:ext cx="0" cy="76200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9970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Rectangle 43"/>
          <p:cNvSpPr/>
          <p:nvPr/>
        </p:nvSpPr>
        <p:spPr>
          <a:xfrm>
            <a:off x="4368801" y="2598057"/>
            <a:ext cx="4775196" cy="1727200"/>
          </a:xfrm>
          <a:prstGeom prst="rect">
            <a:avLst/>
          </a:prstGeom>
          <a:solidFill>
            <a:srgbClr val="99ABD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Native</a:t>
            </a:r>
          </a:p>
          <a:p>
            <a:r>
              <a:rPr lang="en-GB" b="1" dirty="0" smtClean="0"/>
              <a:t>Android</a:t>
            </a:r>
            <a:endParaRPr lang="en-GB" dirty="0"/>
          </a:p>
        </p:txBody>
      </p:sp>
      <p:sp>
        <p:nvSpPr>
          <p:cNvPr id="2" name="Title 1"/>
          <p:cNvSpPr>
            <a:spLocks noGrp="1"/>
          </p:cNvSpPr>
          <p:nvPr>
            <p:ph type="title"/>
          </p:nvPr>
        </p:nvSpPr>
        <p:spPr/>
        <p:txBody>
          <a:bodyPr/>
          <a:lstStyle/>
          <a:p>
            <a:r>
              <a:rPr lang="en-GB" sz="3200" b="1" dirty="0" smtClean="0"/>
              <a:t>Calling Android API</a:t>
            </a:r>
            <a:endParaRPr lang="en-GB" sz="3200" b="1" dirty="0"/>
          </a:p>
        </p:txBody>
      </p:sp>
      <p:sp>
        <p:nvSpPr>
          <p:cNvPr id="5" name="Rectangle 4"/>
          <p:cNvSpPr/>
          <p:nvPr/>
        </p:nvSpPr>
        <p:spPr>
          <a:xfrm>
            <a:off x="4841055" y="1499178"/>
            <a:ext cx="3600000"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var</a:t>
            </a:r>
            <a:r>
              <a:rPr lang="en-GB" b="1" dirty="0">
                <a:solidFill>
                  <a:schemeClr val="bg1"/>
                </a:solidFill>
              </a:rPr>
              <a:t> file = new </a:t>
            </a:r>
            <a:r>
              <a:rPr lang="en-GB" b="1" dirty="0" err="1">
                <a:solidFill>
                  <a:srgbClr val="037AC4"/>
                </a:solidFill>
              </a:rPr>
              <a:t>java.io.File</a:t>
            </a:r>
            <a:r>
              <a:rPr lang="en-GB" b="1" dirty="0">
                <a:solidFill>
                  <a:schemeClr val="bg1"/>
                </a:solidFill>
              </a:rPr>
              <a:t>(</a:t>
            </a:r>
            <a:r>
              <a:rPr lang="en-GB" b="1" dirty="0">
                <a:solidFill>
                  <a:srgbClr val="D63326"/>
                </a:solidFill>
              </a:rPr>
              <a:t>path</a:t>
            </a:r>
            <a:r>
              <a:rPr lang="en-GB" b="1" dirty="0">
                <a:solidFill>
                  <a:schemeClr val="bg1"/>
                </a:solidFill>
              </a:rPr>
              <a:t>);</a:t>
            </a:r>
          </a:p>
        </p:txBody>
      </p:sp>
      <p:sp>
        <p:nvSpPr>
          <p:cNvPr id="6" name="Rounded Rectangle 5"/>
          <p:cNvSpPr/>
          <p:nvPr/>
        </p:nvSpPr>
        <p:spPr>
          <a:xfrm>
            <a:off x="609600" y="1499178"/>
            <a:ext cx="3600000" cy="540000"/>
          </a:xfrm>
          <a:prstGeom prst="roundRect">
            <a:avLst/>
          </a:prstGeom>
          <a:solidFill>
            <a:srgbClr val="282828"/>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V8 JavaScript Engine</a:t>
            </a:r>
            <a:endParaRPr lang="en-GB" b="1" dirty="0"/>
          </a:p>
        </p:txBody>
      </p:sp>
      <p:sp>
        <p:nvSpPr>
          <p:cNvPr id="7" name="Rounded Rectangle 6"/>
          <p:cNvSpPr/>
          <p:nvPr/>
        </p:nvSpPr>
        <p:spPr>
          <a:xfrm>
            <a:off x="609600" y="2713050"/>
            <a:ext cx="3600000" cy="540000"/>
          </a:xfrm>
          <a:prstGeom prst="roundRect">
            <a:avLst/>
          </a:prstGeom>
          <a:solidFill>
            <a:srgbClr val="D63326"/>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Marshalling Service</a:t>
            </a:r>
            <a:endParaRPr lang="en-GB" b="1" dirty="0"/>
          </a:p>
        </p:txBody>
      </p:sp>
      <p:sp>
        <p:nvSpPr>
          <p:cNvPr id="8" name="Rounded Rectangle 7"/>
          <p:cNvSpPr/>
          <p:nvPr/>
        </p:nvSpPr>
        <p:spPr>
          <a:xfrm>
            <a:off x="609600" y="3588040"/>
            <a:ext cx="3600000" cy="540000"/>
          </a:xfrm>
          <a:prstGeom prst="roundRect">
            <a:avLst/>
          </a:prstGeom>
          <a:solidFill>
            <a:srgbClr val="037AC4"/>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Binding</a:t>
            </a:r>
            <a:endParaRPr lang="en-GB" b="1" dirty="0"/>
          </a:p>
        </p:txBody>
      </p:sp>
      <p:sp>
        <p:nvSpPr>
          <p:cNvPr id="10" name="Rectangle 9"/>
          <p:cNvSpPr/>
          <p:nvPr/>
        </p:nvSpPr>
        <p:spPr>
          <a:xfrm>
            <a:off x="7061741" y="2713050"/>
            <a:ext cx="1893569" cy="540000"/>
          </a:xfrm>
          <a:prstGeom prst="rect">
            <a:avLst/>
          </a:prstGeom>
          <a:solidFill>
            <a:srgbClr val="D9DEF0"/>
          </a:solidFill>
          <a:ln w="38100">
            <a:solidFill>
              <a:srgbClr val="D63326"/>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java.lang.String</a:t>
            </a:r>
            <a:endParaRPr lang="en-GB" dirty="0">
              <a:solidFill>
                <a:schemeClr val="tx1"/>
              </a:solidFill>
            </a:endParaRPr>
          </a:p>
        </p:txBody>
      </p:sp>
      <p:sp>
        <p:nvSpPr>
          <p:cNvPr id="11" name="Rectangle 10"/>
          <p:cNvSpPr/>
          <p:nvPr/>
        </p:nvSpPr>
        <p:spPr>
          <a:xfrm>
            <a:off x="5998294" y="3588040"/>
            <a:ext cx="1443628" cy="540000"/>
          </a:xfrm>
          <a:prstGeom prst="rect">
            <a:avLst/>
          </a:prstGeom>
          <a:solidFill>
            <a:srgbClr val="D9DEF0"/>
          </a:solidFill>
          <a:ln w="38100">
            <a:solidFill>
              <a:srgbClr val="037AC4"/>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java.io.File</a:t>
            </a:r>
            <a:r>
              <a:rPr lang="en-GB" dirty="0" smtClean="0">
                <a:solidFill>
                  <a:schemeClr val="tx1"/>
                </a:solidFill>
              </a:rPr>
              <a:t>()</a:t>
            </a:r>
            <a:endParaRPr lang="en-GB" dirty="0">
              <a:solidFill>
                <a:schemeClr val="tx1"/>
              </a:solidFill>
            </a:endParaRPr>
          </a:p>
        </p:txBody>
      </p:sp>
      <p:cxnSp>
        <p:nvCxnSpPr>
          <p:cNvPr id="13" name="Straight Arrow Connector 12"/>
          <p:cNvCxnSpPr/>
          <p:nvPr/>
        </p:nvCxnSpPr>
        <p:spPr>
          <a:xfrm>
            <a:off x="7939308" y="1954410"/>
            <a:ext cx="0" cy="76200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11" idx="0"/>
          </p:cNvCxnSpPr>
          <p:nvPr/>
        </p:nvCxnSpPr>
        <p:spPr>
          <a:xfrm>
            <a:off x="6720108" y="1954410"/>
            <a:ext cx="0" cy="1633630"/>
          </a:xfrm>
          <a:prstGeom prst="straightConnector1">
            <a:avLst/>
          </a:prstGeom>
          <a:ln w="38100">
            <a:solidFill>
              <a:srgbClr val="40B0CF"/>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137072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 name="Rectangle 43"/>
          <p:cNvSpPr/>
          <p:nvPr/>
        </p:nvSpPr>
        <p:spPr>
          <a:xfrm>
            <a:off x="4368801" y="2598057"/>
            <a:ext cx="4775196" cy="2556000"/>
          </a:xfrm>
          <a:prstGeom prst="rect">
            <a:avLst/>
          </a:prstGeom>
          <a:solidFill>
            <a:srgbClr val="99ABD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Native</a:t>
            </a:r>
          </a:p>
          <a:p>
            <a:r>
              <a:rPr lang="en-GB" b="1" dirty="0" smtClean="0"/>
              <a:t>Android</a:t>
            </a:r>
            <a:endParaRPr lang="en-GB" dirty="0"/>
          </a:p>
        </p:txBody>
      </p:sp>
      <p:sp>
        <p:nvSpPr>
          <p:cNvPr id="2" name="Title 1"/>
          <p:cNvSpPr>
            <a:spLocks noGrp="1"/>
          </p:cNvSpPr>
          <p:nvPr>
            <p:ph type="title"/>
          </p:nvPr>
        </p:nvSpPr>
        <p:spPr/>
        <p:txBody>
          <a:bodyPr/>
          <a:lstStyle/>
          <a:p>
            <a:r>
              <a:rPr lang="en-GB" sz="3200" b="1" dirty="0" smtClean="0"/>
              <a:t>Calling Android API</a:t>
            </a:r>
            <a:endParaRPr lang="en-GB" sz="3200" b="1" dirty="0"/>
          </a:p>
        </p:txBody>
      </p:sp>
      <p:sp>
        <p:nvSpPr>
          <p:cNvPr id="5" name="Rectangle 4"/>
          <p:cNvSpPr/>
          <p:nvPr/>
        </p:nvSpPr>
        <p:spPr>
          <a:xfrm>
            <a:off x="4841055" y="1499178"/>
            <a:ext cx="3600000"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var</a:t>
            </a:r>
            <a:r>
              <a:rPr lang="en-GB" b="1" dirty="0">
                <a:solidFill>
                  <a:schemeClr val="bg1"/>
                </a:solidFill>
              </a:rPr>
              <a:t> </a:t>
            </a:r>
            <a:r>
              <a:rPr lang="en-GB" b="1" dirty="0">
                <a:solidFill>
                  <a:srgbClr val="039417"/>
                </a:solidFill>
              </a:rPr>
              <a:t>file </a:t>
            </a:r>
            <a:r>
              <a:rPr lang="en-GB" b="1" dirty="0">
                <a:solidFill>
                  <a:schemeClr val="bg1"/>
                </a:solidFill>
              </a:rPr>
              <a:t>= new </a:t>
            </a:r>
            <a:r>
              <a:rPr lang="en-GB" b="1" dirty="0" err="1">
                <a:solidFill>
                  <a:srgbClr val="037AC4"/>
                </a:solidFill>
              </a:rPr>
              <a:t>java.io.File</a:t>
            </a:r>
            <a:r>
              <a:rPr lang="en-GB" b="1" dirty="0">
                <a:solidFill>
                  <a:schemeClr val="bg1"/>
                </a:solidFill>
              </a:rPr>
              <a:t>(</a:t>
            </a:r>
            <a:r>
              <a:rPr lang="en-GB" b="1" dirty="0">
                <a:solidFill>
                  <a:srgbClr val="D63326"/>
                </a:solidFill>
              </a:rPr>
              <a:t>path</a:t>
            </a:r>
            <a:r>
              <a:rPr lang="en-GB" b="1" dirty="0">
                <a:solidFill>
                  <a:schemeClr val="bg1"/>
                </a:solidFill>
              </a:rPr>
              <a:t>);</a:t>
            </a:r>
          </a:p>
        </p:txBody>
      </p:sp>
      <p:sp>
        <p:nvSpPr>
          <p:cNvPr id="6" name="Rounded Rectangle 5"/>
          <p:cNvSpPr/>
          <p:nvPr/>
        </p:nvSpPr>
        <p:spPr>
          <a:xfrm>
            <a:off x="609600" y="1499178"/>
            <a:ext cx="3600000" cy="540000"/>
          </a:xfrm>
          <a:prstGeom prst="roundRect">
            <a:avLst/>
          </a:prstGeom>
          <a:solidFill>
            <a:srgbClr val="282828"/>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V8 JavaScript Engine</a:t>
            </a:r>
            <a:endParaRPr lang="en-GB" b="1" dirty="0"/>
          </a:p>
        </p:txBody>
      </p:sp>
      <p:sp>
        <p:nvSpPr>
          <p:cNvPr id="7" name="Rounded Rectangle 6"/>
          <p:cNvSpPr/>
          <p:nvPr/>
        </p:nvSpPr>
        <p:spPr>
          <a:xfrm>
            <a:off x="609600" y="2713050"/>
            <a:ext cx="3600000" cy="540000"/>
          </a:xfrm>
          <a:prstGeom prst="roundRect">
            <a:avLst/>
          </a:prstGeom>
          <a:solidFill>
            <a:srgbClr val="D63326"/>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Marshalling Service</a:t>
            </a:r>
            <a:endParaRPr lang="en-GB" b="1" dirty="0"/>
          </a:p>
        </p:txBody>
      </p:sp>
      <p:sp>
        <p:nvSpPr>
          <p:cNvPr id="8" name="Rounded Rectangle 7"/>
          <p:cNvSpPr/>
          <p:nvPr/>
        </p:nvSpPr>
        <p:spPr>
          <a:xfrm>
            <a:off x="609600" y="3588040"/>
            <a:ext cx="3600000" cy="540000"/>
          </a:xfrm>
          <a:prstGeom prst="roundRect">
            <a:avLst/>
          </a:prstGeom>
          <a:solidFill>
            <a:srgbClr val="037AC4"/>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Binding</a:t>
            </a:r>
            <a:endParaRPr lang="en-GB" b="1" dirty="0"/>
          </a:p>
        </p:txBody>
      </p:sp>
      <p:sp>
        <p:nvSpPr>
          <p:cNvPr id="10" name="Rectangle 9"/>
          <p:cNvSpPr/>
          <p:nvPr/>
        </p:nvSpPr>
        <p:spPr>
          <a:xfrm>
            <a:off x="7061741" y="2713050"/>
            <a:ext cx="1893569" cy="540000"/>
          </a:xfrm>
          <a:prstGeom prst="rect">
            <a:avLst/>
          </a:prstGeom>
          <a:solidFill>
            <a:srgbClr val="D9DEF0"/>
          </a:solidFill>
          <a:ln w="38100">
            <a:solidFill>
              <a:srgbClr val="D63326"/>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java.lang.String</a:t>
            </a:r>
            <a:endParaRPr lang="en-GB" dirty="0">
              <a:solidFill>
                <a:schemeClr val="tx1"/>
              </a:solidFill>
            </a:endParaRPr>
          </a:p>
        </p:txBody>
      </p:sp>
      <p:sp>
        <p:nvSpPr>
          <p:cNvPr id="11" name="Rectangle 10"/>
          <p:cNvSpPr/>
          <p:nvPr/>
        </p:nvSpPr>
        <p:spPr>
          <a:xfrm>
            <a:off x="5998294" y="3588040"/>
            <a:ext cx="1443628" cy="540000"/>
          </a:xfrm>
          <a:prstGeom prst="rect">
            <a:avLst/>
          </a:prstGeom>
          <a:solidFill>
            <a:srgbClr val="D9DEF0"/>
          </a:solidFill>
          <a:ln w="38100">
            <a:solidFill>
              <a:srgbClr val="037AC4"/>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java.io.File</a:t>
            </a:r>
            <a:r>
              <a:rPr lang="en-GB" dirty="0" smtClean="0">
                <a:solidFill>
                  <a:schemeClr val="tx1"/>
                </a:solidFill>
              </a:rPr>
              <a:t>()</a:t>
            </a:r>
            <a:endParaRPr lang="en-GB" dirty="0">
              <a:solidFill>
                <a:schemeClr val="tx1"/>
              </a:solidFill>
            </a:endParaRPr>
          </a:p>
        </p:txBody>
      </p:sp>
      <p:cxnSp>
        <p:nvCxnSpPr>
          <p:cNvPr id="13" name="Straight Arrow Connector 12"/>
          <p:cNvCxnSpPr/>
          <p:nvPr/>
        </p:nvCxnSpPr>
        <p:spPr>
          <a:xfrm>
            <a:off x="7939308" y="1954410"/>
            <a:ext cx="0" cy="76200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11" idx="0"/>
          </p:cNvCxnSpPr>
          <p:nvPr/>
        </p:nvCxnSpPr>
        <p:spPr>
          <a:xfrm>
            <a:off x="6720108" y="1954410"/>
            <a:ext cx="0" cy="1633630"/>
          </a:xfrm>
          <a:prstGeom prst="straightConnector1">
            <a:avLst/>
          </a:prstGeom>
          <a:ln w="38100">
            <a:solidFill>
              <a:srgbClr val="037AC4"/>
            </a:solidFill>
            <a:tailEnd type="arrow"/>
          </a:ln>
        </p:spPr>
        <p:style>
          <a:lnRef idx="1">
            <a:schemeClr val="accent1"/>
          </a:lnRef>
          <a:fillRef idx="0">
            <a:schemeClr val="accent1"/>
          </a:fillRef>
          <a:effectRef idx="0">
            <a:schemeClr val="accent1"/>
          </a:effectRef>
          <a:fontRef idx="minor">
            <a:schemeClr val="tx1"/>
          </a:fontRef>
        </p:style>
      </p:cxnSp>
      <p:sp>
        <p:nvSpPr>
          <p:cNvPr id="21" name="Rounded Rectangle 20"/>
          <p:cNvSpPr/>
          <p:nvPr/>
        </p:nvSpPr>
        <p:spPr>
          <a:xfrm>
            <a:off x="609600" y="4440094"/>
            <a:ext cx="3600000" cy="540000"/>
          </a:xfrm>
          <a:prstGeom prst="roundRect">
            <a:avLst/>
          </a:prstGeom>
          <a:solidFill>
            <a:srgbClr val="039417"/>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Call Dispatcher</a:t>
            </a:r>
            <a:endParaRPr lang="en-GB" b="1" dirty="0"/>
          </a:p>
        </p:txBody>
      </p:sp>
      <p:cxnSp>
        <p:nvCxnSpPr>
          <p:cNvPr id="23" name="Straight Arrow Connector 22"/>
          <p:cNvCxnSpPr/>
          <p:nvPr/>
        </p:nvCxnSpPr>
        <p:spPr>
          <a:xfrm>
            <a:off x="5493651" y="1954410"/>
            <a:ext cx="0" cy="2485684"/>
          </a:xfrm>
          <a:prstGeom prst="straightConnector1">
            <a:avLst/>
          </a:prstGeom>
          <a:ln w="38100">
            <a:solidFill>
              <a:srgbClr val="039417"/>
            </a:solidFill>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4849086" y="4440094"/>
            <a:ext cx="1443628" cy="540000"/>
          </a:xfrm>
          <a:prstGeom prst="rect">
            <a:avLst/>
          </a:prstGeom>
          <a:solidFill>
            <a:srgbClr val="D9DEF0"/>
          </a:solidFill>
          <a:ln w="38100">
            <a:solidFill>
              <a:srgbClr val="039417"/>
            </a:solidFill>
          </a:ln>
        </p:spPr>
        <p:style>
          <a:lnRef idx="1">
            <a:schemeClr val="accent1"/>
          </a:lnRef>
          <a:fillRef idx="3">
            <a:schemeClr val="accent1"/>
          </a:fillRef>
          <a:effectRef idx="2">
            <a:schemeClr val="accent1"/>
          </a:effectRef>
          <a:fontRef idx="minor">
            <a:schemeClr val="lt1"/>
          </a:fontRef>
        </p:style>
        <p:txBody>
          <a:bodyPr rtlCol="0" anchor="ctr"/>
          <a:lstStyle/>
          <a:p>
            <a:r>
              <a:rPr lang="en-GB" dirty="0" err="1" smtClean="0">
                <a:solidFill>
                  <a:schemeClr val="tx1"/>
                </a:solidFill>
              </a:rPr>
              <a:t>java.io.File</a:t>
            </a:r>
            <a:endParaRPr lang="en-GB" dirty="0">
              <a:solidFill>
                <a:schemeClr val="tx1"/>
              </a:solidFill>
            </a:endParaRPr>
          </a:p>
        </p:txBody>
      </p:sp>
      <p:sp>
        <p:nvSpPr>
          <p:cNvPr id="27" name="Rectangle 26"/>
          <p:cNvSpPr/>
          <p:nvPr/>
        </p:nvSpPr>
        <p:spPr>
          <a:xfrm>
            <a:off x="9216571" y="1499178"/>
            <a:ext cx="2191658"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smtClean="0">
                <a:solidFill>
                  <a:schemeClr val="bg1"/>
                </a:solidFill>
              </a:rPr>
              <a:t>file = </a:t>
            </a:r>
            <a:r>
              <a:rPr lang="en-GB" b="1" dirty="0" err="1" smtClean="0">
                <a:solidFill>
                  <a:schemeClr val="bg1"/>
                </a:solidFill>
              </a:rPr>
              <a:t>FileProxy</a:t>
            </a:r>
            <a:endParaRPr lang="en-GB" b="1" dirty="0">
              <a:solidFill>
                <a:schemeClr val="bg1"/>
              </a:solidFill>
            </a:endParaRPr>
          </a:p>
        </p:txBody>
      </p:sp>
      <p:cxnSp>
        <p:nvCxnSpPr>
          <p:cNvPr id="29" name="Straight Arrow Connector 28"/>
          <p:cNvCxnSpPr>
            <a:stCxn id="26" idx="3"/>
            <a:endCxn id="27" idx="2"/>
          </p:cNvCxnSpPr>
          <p:nvPr/>
        </p:nvCxnSpPr>
        <p:spPr>
          <a:xfrm flipV="1">
            <a:off x="6292714" y="2039178"/>
            <a:ext cx="4019686" cy="2670916"/>
          </a:xfrm>
          <a:prstGeom prst="bentConnector2">
            <a:avLst/>
          </a:prstGeom>
          <a:ln w="57150">
            <a:solidFill>
              <a:srgbClr val="039417"/>
            </a:solidFill>
            <a:prstDash val="sysDot"/>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77423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Native Script Modules Layer</a:t>
            </a:r>
            <a:endParaRPr lang="en-GB" sz="3200" b="1" dirty="0"/>
          </a:p>
        </p:txBody>
      </p:sp>
      <p:sp>
        <p:nvSpPr>
          <p:cNvPr id="7" name="Content Placeholder 6"/>
          <p:cNvSpPr>
            <a:spLocks noGrp="1"/>
          </p:cNvSpPr>
          <p:nvPr>
            <p:ph idx="1"/>
          </p:nvPr>
        </p:nvSpPr>
        <p:spPr>
          <a:xfrm>
            <a:off x="653142" y="1556659"/>
            <a:ext cx="10972800" cy="4525963"/>
          </a:xfrm>
          <a:prstGeom prst="rect">
            <a:avLst/>
          </a:prstGeom>
        </p:spPr>
        <p:txBody>
          <a:bodyPr/>
          <a:lstStyle/>
          <a:p>
            <a:endParaRPr lang="en-GB" sz="1600" dirty="0"/>
          </a:p>
        </p:txBody>
      </p:sp>
      <p:sp>
        <p:nvSpPr>
          <p:cNvPr id="10" name="Rectangle 9"/>
          <p:cNvSpPr/>
          <p:nvPr/>
        </p:nvSpPr>
        <p:spPr>
          <a:xfrm>
            <a:off x="621750" y="1571173"/>
            <a:ext cx="10972800" cy="1534885"/>
          </a:xfrm>
          <a:prstGeom prst="rect">
            <a:avLst/>
          </a:prstGeom>
          <a:solidFill>
            <a:srgbClr val="54B8FA"/>
          </a:solidFill>
          <a:ln>
            <a:solidFill>
              <a:srgbClr val="282828"/>
            </a:solidFill>
          </a:ln>
        </p:spPr>
        <p:style>
          <a:lnRef idx="2">
            <a:schemeClr val="accent1">
              <a:shade val="50000"/>
            </a:schemeClr>
          </a:lnRef>
          <a:fillRef idx="1001">
            <a:schemeClr val="dk2"/>
          </a:fillRef>
          <a:effectRef idx="0">
            <a:schemeClr val="accent1"/>
          </a:effectRef>
          <a:fontRef idx="minor">
            <a:schemeClr val="lt1"/>
          </a:fontRef>
        </p:style>
        <p:txBody>
          <a:bodyPr rtlCol="0" anchor="t"/>
          <a:lstStyle/>
          <a:p>
            <a:r>
              <a:rPr lang="en-GB" sz="2000" b="1" dirty="0" smtClean="0"/>
              <a:t>NSM Layer</a:t>
            </a:r>
          </a:p>
          <a:p>
            <a:r>
              <a:rPr lang="en-GB" sz="1600" b="1" dirty="0"/>
              <a:t>(</a:t>
            </a:r>
            <a:r>
              <a:rPr lang="en-GB" sz="1600" b="1" dirty="0" smtClean="0"/>
              <a:t>JavaScript)</a:t>
            </a:r>
            <a:endParaRPr lang="en-GB" sz="2000" b="1" dirty="0" smtClean="0"/>
          </a:p>
        </p:txBody>
      </p:sp>
      <p:sp>
        <p:nvSpPr>
          <p:cNvPr id="11" name="Rounded Rectangle 10"/>
          <p:cNvSpPr/>
          <p:nvPr/>
        </p:nvSpPr>
        <p:spPr>
          <a:xfrm>
            <a:off x="2247827" y="1680899"/>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UI Abstraction</a:t>
            </a:r>
            <a:endParaRPr lang="en-GB" b="1" dirty="0"/>
          </a:p>
        </p:txBody>
      </p:sp>
      <p:sp>
        <p:nvSpPr>
          <p:cNvPr id="12" name="Rounded Rectangle 11"/>
          <p:cNvSpPr/>
          <p:nvPr/>
        </p:nvSpPr>
        <p:spPr>
          <a:xfrm>
            <a:off x="4588397" y="1701821"/>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File System Abstraction</a:t>
            </a:r>
            <a:endParaRPr lang="en-GB" b="1" dirty="0"/>
          </a:p>
        </p:txBody>
      </p:sp>
      <p:sp>
        <p:nvSpPr>
          <p:cNvPr id="13" name="Rounded Rectangle 12"/>
          <p:cNvSpPr/>
          <p:nvPr/>
        </p:nvSpPr>
        <p:spPr>
          <a:xfrm>
            <a:off x="6928676" y="1680899"/>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Device sensors</a:t>
            </a:r>
            <a:endParaRPr lang="en-GB" b="1" dirty="0"/>
          </a:p>
        </p:txBody>
      </p:sp>
      <p:sp>
        <p:nvSpPr>
          <p:cNvPr id="14" name="Rounded Rectangle 13"/>
          <p:cNvSpPr/>
          <p:nvPr/>
        </p:nvSpPr>
        <p:spPr>
          <a:xfrm>
            <a:off x="9269246" y="1701821"/>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Local Storage</a:t>
            </a:r>
            <a:endParaRPr lang="en-GB" b="1" dirty="0"/>
          </a:p>
        </p:txBody>
      </p:sp>
      <p:sp>
        <p:nvSpPr>
          <p:cNvPr id="15" name="Rounded Rectangle 14"/>
          <p:cNvSpPr/>
          <p:nvPr/>
        </p:nvSpPr>
        <p:spPr>
          <a:xfrm>
            <a:off x="2247827" y="2373299"/>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Push Notifications</a:t>
            </a:r>
            <a:endParaRPr lang="en-GB" b="1" dirty="0"/>
          </a:p>
        </p:txBody>
      </p:sp>
      <p:sp>
        <p:nvSpPr>
          <p:cNvPr id="16" name="Rounded Rectangle 15"/>
          <p:cNvSpPr/>
          <p:nvPr/>
        </p:nvSpPr>
        <p:spPr>
          <a:xfrm>
            <a:off x="4588397" y="2394221"/>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Launchers,</a:t>
            </a:r>
            <a:br>
              <a:rPr lang="en-GB" b="1" dirty="0" smtClean="0"/>
            </a:br>
            <a:r>
              <a:rPr lang="en-GB" b="1" dirty="0" smtClean="0"/>
              <a:t>Choosers</a:t>
            </a:r>
            <a:endParaRPr lang="en-GB" b="1" dirty="0"/>
          </a:p>
        </p:txBody>
      </p:sp>
      <p:sp>
        <p:nvSpPr>
          <p:cNvPr id="17" name="Rounded Rectangle 16"/>
          <p:cNvSpPr/>
          <p:nvPr/>
        </p:nvSpPr>
        <p:spPr>
          <a:xfrm>
            <a:off x="6928676" y="2373299"/>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Localization,</a:t>
            </a:r>
          </a:p>
          <a:p>
            <a:pPr algn="ctr"/>
            <a:r>
              <a:rPr lang="en-GB" b="1" dirty="0" smtClean="0"/>
              <a:t>Globalizations</a:t>
            </a:r>
            <a:endParaRPr lang="en-GB" b="1" dirty="0"/>
          </a:p>
        </p:txBody>
      </p:sp>
      <p:sp>
        <p:nvSpPr>
          <p:cNvPr id="18" name="Rounded Rectangle 17"/>
          <p:cNvSpPr/>
          <p:nvPr/>
        </p:nvSpPr>
        <p:spPr>
          <a:xfrm>
            <a:off x="9269246" y="2394221"/>
            <a:ext cx="2268000" cy="54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Other…</a:t>
            </a:r>
            <a:endParaRPr lang="en-GB" b="1" dirty="0"/>
          </a:p>
        </p:txBody>
      </p:sp>
      <p:sp>
        <p:nvSpPr>
          <p:cNvPr id="19" name="Rectangle 18"/>
          <p:cNvSpPr/>
          <p:nvPr/>
        </p:nvSpPr>
        <p:spPr>
          <a:xfrm>
            <a:off x="629010" y="3494315"/>
            <a:ext cx="10972800" cy="1382484"/>
          </a:xfrm>
          <a:prstGeom prst="rect">
            <a:avLst/>
          </a:prstGeom>
          <a:solidFill>
            <a:srgbClr val="54B8FA"/>
          </a:solidFill>
          <a:ln>
            <a:solidFill>
              <a:srgbClr val="282828"/>
            </a:solidFill>
          </a:ln>
        </p:spPr>
        <p:style>
          <a:lnRef idx="2">
            <a:schemeClr val="accent1">
              <a:shade val="50000"/>
            </a:schemeClr>
          </a:lnRef>
          <a:fillRef idx="1001">
            <a:schemeClr val="dk2"/>
          </a:fillRef>
          <a:effectRef idx="0">
            <a:schemeClr val="accent1"/>
          </a:effectRef>
          <a:fontRef idx="minor">
            <a:schemeClr val="lt1"/>
          </a:fontRef>
        </p:style>
        <p:txBody>
          <a:bodyPr rtlCol="0" anchor="t"/>
          <a:lstStyle/>
          <a:p>
            <a:r>
              <a:rPr lang="en-GB" sz="2000" b="1" dirty="0" smtClean="0"/>
              <a:t>Runtime</a:t>
            </a:r>
            <a:endParaRPr lang="en-GB" sz="1600" b="1" dirty="0" smtClean="0"/>
          </a:p>
        </p:txBody>
      </p:sp>
      <p:sp>
        <p:nvSpPr>
          <p:cNvPr id="20" name="Rounded Rectangle 19"/>
          <p:cNvSpPr/>
          <p:nvPr/>
        </p:nvSpPr>
        <p:spPr>
          <a:xfrm>
            <a:off x="2247827" y="3624961"/>
            <a:ext cx="2268000" cy="108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Native UI</a:t>
            </a:r>
          </a:p>
          <a:p>
            <a:pPr algn="ctr"/>
            <a:r>
              <a:rPr lang="en-GB" b="1" dirty="0" smtClean="0"/>
              <a:t>Components</a:t>
            </a:r>
            <a:endParaRPr lang="en-GB" b="1" dirty="0"/>
          </a:p>
        </p:txBody>
      </p:sp>
      <p:sp>
        <p:nvSpPr>
          <p:cNvPr id="21" name="Rounded Rectangle 20"/>
          <p:cNvSpPr/>
          <p:nvPr/>
        </p:nvSpPr>
        <p:spPr>
          <a:xfrm>
            <a:off x="4588397" y="3624961"/>
            <a:ext cx="2268000" cy="108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JavaScript</a:t>
            </a:r>
            <a:endParaRPr lang="en-GB" sz="1600" b="1" dirty="0" smtClean="0"/>
          </a:p>
          <a:p>
            <a:pPr algn="ctr"/>
            <a:r>
              <a:rPr lang="en-GB" sz="1200" b="1" dirty="0" smtClean="0"/>
              <a:t>Running on VM</a:t>
            </a:r>
            <a:endParaRPr lang="en-GB" sz="1200" b="1" dirty="0"/>
          </a:p>
        </p:txBody>
      </p:sp>
      <p:sp>
        <p:nvSpPr>
          <p:cNvPr id="22" name="Rounded Rectangle 21"/>
          <p:cNvSpPr/>
          <p:nvPr/>
        </p:nvSpPr>
        <p:spPr>
          <a:xfrm>
            <a:off x="6928676" y="3624961"/>
            <a:ext cx="2268000" cy="108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User Interaction</a:t>
            </a:r>
          </a:p>
          <a:p>
            <a:pPr algn="ctr"/>
            <a:r>
              <a:rPr lang="en-GB" sz="1200" b="1" dirty="0" smtClean="0"/>
              <a:t>Handled by Native platform</a:t>
            </a:r>
            <a:endParaRPr lang="en-GB" sz="1200" b="1" dirty="0"/>
          </a:p>
        </p:txBody>
      </p:sp>
      <p:sp>
        <p:nvSpPr>
          <p:cNvPr id="23" name="Rounded Rectangle 22"/>
          <p:cNvSpPr/>
          <p:nvPr/>
        </p:nvSpPr>
        <p:spPr>
          <a:xfrm>
            <a:off x="9269246" y="3624961"/>
            <a:ext cx="2268000" cy="1080000"/>
          </a:xfrm>
          <a:prstGeom prst="roundRect">
            <a:avLst/>
          </a:prstGeom>
          <a:solidFill>
            <a:srgbClr val="037AC4"/>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b="1" dirty="0" smtClean="0"/>
              <a:t>Hardware Access</a:t>
            </a:r>
            <a:endParaRPr lang="en-GB" b="1" dirty="0"/>
          </a:p>
          <a:p>
            <a:pPr algn="ctr"/>
            <a:r>
              <a:rPr lang="en-GB" sz="1200" b="1" dirty="0"/>
              <a:t>Handled by </a:t>
            </a:r>
            <a:r>
              <a:rPr lang="en-GB" sz="1200" b="1" dirty="0" smtClean="0"/>
              <a:t>Native platform</a:t>
            </a:r>
            <a:endParaRPr lang="en-GB" sz="1600" b="1" dirty="0"/>
          </a:p>
        </p:txBody>
      </p:sp>
      <p:sp>
        <p:nvSpPr>
          <p:cNvPr id="8" name="Down Arrow 7"/>
          <p:cNvSpPr/>
          <p:nvPr/>
        </p:nvSpPr>
        <p:spPr>
          <a:xfrm>
            <a:off x="5631543" y="3062516"/>
            <a:ext cx="667657" cy="460827"/>
          </a:xfrm>
          <a:prstGeom prst="downArrow">
            <a:avLst/>
          </a:prstGeom>
          <a:solidFill>
            <a:srgbClr val="D63326"/>
          </a:solidFill>
          <a:ln>
            <a:solidFill>
              <a:srgbClr val="282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29" name="Rounded Rectangle 28"/>
          <p:cNvSpPr/>
          <p:nvPr/>
        </p:nvSpPr>
        <p:spPr>
          <a:xfrm>
            <a:off x="621750" y="5363026"/>
            <a:ext cx="2687507" cy="665166"/>
          </a:xfrm>
          <a:prstGeom prst="roundRect">
            <a:avLst/>
          </a:prstGeom>
          <a:solidFill>
            <a:srgbClr val="039417"/>
          </a:solidFill>
        </p:spPr>
        <p:style>
          <a:lnRef idx="2">
            <a:schemeClr val="dk1"/>
          </a:lnRef>
          <a:fillRef idx="1">
            <a:schemeClr val="lt1"/>
          </a:fillRef>
          <a:effectRef idx="0">
            <a:schemeClr val="dk1"/>
          </a:effectRef>
          <a:fontRef idx="minor">
            <a:schemeClr val="dk1"/>
          </a:fontRef>
        </p:style>
        <p:txBody>
          <a:bodyPr rtlCol="0" anchor="ctr"/>
          <a:lstStyle/>
          <a:p>
            <a:r>
              <a:rPr lang="en-GB" sz="1600" b="1" dirty="0" smtClean="0">
                <a:solidFill>
                  <a:schemeClr val="bg1"/>
                </a:solidFill>
              </a:rPr>
              <a:t>Native iOS application </a:t>
            </a:r>
          </a:p>
        </p:txBody>
      </p:sp>
      <p:sp>
        <p:nvSpPr>
          <p:cNvPr id="30" name="Rounded Rectangle 29"/>
          <p:cNvSpPr/>
          <p:nvPr/>
        </p:nvSpPr>
        <p:spPr>
          <a:xfrm>
            <a:off x="4764396" y="5363026"/>
            <a:ext cx="2687507" cy="665166"/>
          </a:xfrm>
          <a:prstGeom prst="roundRect">
            <a:avLst/>
          </a:prstGeom>
          <a:solidFill>
            <a:srgbClr val="039417"/>
          </a:solidFill>
        </p:spPr>
        <p:style>
          <a:lnRef idx="2">
            <a:schemeClr val="dk1"/>
          </a:lnRef>
          <a:fillRef idx="1">
            <a:schemeClr val="lt1"/>
          </a:fillRef>
          <a:effectRef idx="0">
            <a:schemeClr val="dk1"/>
          </a:effectRef>
          <a:fontRef idx="minor">
            <a:schemeClr val="dk1"/>
          </a:fontRef>
        </p:style>
        <p:txBody>
          <a:bodyPr rtlCol="0" anchor="ctr"/>
          <a:lstStyle/>
          <a:p>
            <a:r>
              <a:rPr lang="en-GB" sz="1600" b="1" dirty="0" smtClean="0">
                <a:solidFill>
                  <a:schemeClr val="bg1"/>
                </a:solidFill>
              </a:rPr>
              <a:t>Native iOS application </a:t>
            </a:r>
          </a:p>
        </p:txBody>
      </p:sp>
      <p:sp>
        <p:nvSpPr>
          <p:cNvPr id="31" name="Rounded Rectangle 30"/>
          <p:cNvSpPr/>
          <p:nvPr/>
        </p:nvSpPr>
        <p:spPr>
          <a:xfrm>
            <a:off x="8894892" y="5363026"/>
            <a:ext cx="2687507" cy="665166"/>
          </a:xfrm>
          <a:prstGeom prst="roundRect">
            <a:avLst/>
          </a:prstGeom>
          <a:solidFill>
            <a:srgbClr val="039417"/>
          </a:solidFill>
        </p:spPr>
        <p:style>
          <a:lnRef idx="2">
            <a:schemeClr val="dk1"/>
          </a:lnRef>
          <a:fillRef idx="1">
            <a:schemeClr val="lt1"/>
          </a:fillRef>
          <a:effectRef idx="0">
            <a:schemeClr val="dk1"/>
          </a:effectRef>
          <a:fontRef idx="minor">
            <a:schemeClr val="dk1"/>
          </a:fontRef>
        </p:style>
        <p:txBody>
          <a:bodyPr rtlCol="0" anchor="ctr"/>
          <a:lstStyle/>
          <a:p>
            <a:r>
              <a:rPr lang="en-GB" sz="1600" b="1" dirty="0" smtClean="0">
                <a:solidFill>
                  <a:schemeClr val="bg1"/>
                </a:solidFill>
              </a:rPr>
              <a:t>Native iOS application </a:t>
            </a:r>
          </a:p>
        </p:txBody>
      </p:sp>
      <p:sp>
        <p:nvSpPr>
          <p:cNvPr id="32" name="Down Arrow 31"/>
          <p:cNvSpPr/>
          <p:nvPr/>
        </p:nvSpPr>
        <p:spPr>
          <a:xfrm>
            <a:off x="1631674" y="4833256"/>
            <a:ext cx="667657" cy="576000"/>
          </a:xfrm>
          <a:prstGeom prst="downArrow">
            <a:avLst/>
          </a:prstGeom>
          <a:solidFill>
            <a:srgbClr val="D63326"/>
          </a:solidFill>
          <a:ln>
            <a:solidFill>
              <a:srgbClr val="282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33" name="Down Arrow 32"/>
          <p:cNvSpPr/>
          <p:nvPr/>
        </p:nvSpPr>
        <p:spPr>
          <a:xfrm>
            <a:off x="5631542" y="4833256"/>
            <a:ext cx="667657" cy="576000"/>
          </a:xfrm>
          <a:prstGeom prst="downArrow">
            <a:avLst/>
          </a:prstGeom>
          <a:solidFill>
            <a:srgbClr val="D63326"/>
          </a:solidFill>
          <a:ln>
            <a:solidFill>
              <a:srgbClr val="282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34" name="Down Arrow 33"/>
          <p:cNvSpPr/>
          <p:nvPr/>
        </p:nvSpPr>
        <p:spPr>
          <a:xfrm>
            <a:off x="9904816" y="4833256"/>
            <a:ext cx="667657" cy="576000"/>
          </a:xfrm>
          <a:prstGeom prst="downArrow">
            <a:avLst/>
          </a:prstGeom>
          <a:solidFill>
            <a:srgbClr val="D63326"/>
          </a:solidFill>
          <a:ln>
            <a:solidFill>
              <a:srgbClr val="2828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Tree>
    <p:extLst>
      <p:ext uri="{BB962C8B-B14F-4D97-AF65-F5344CB8AC3E}">
        <p14:creationId xmlns:p14="http://schemas.microsoft.com/office/powerpoint/2010/main" val="27400668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up)">
                                      <p:cBhvr>
                                        <p:cTn id="7" dur="500"/>
                                        <p:tgtEl>
                                          <p:spTgt spid="19"/>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ipe(up)">
                                      <p:cBhvr>
                                        <p:cTn id="10" dur="500"/>
                                        <p:tgtEl>
                                          <p:spTgt spid="20"/>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up)">
                                      <p:cBhvr>
                                        <p:cTn id="13" dur="500"/>
                                        <p:tgtEl>
                                          <p:spTgt spid="21"/>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up)">
                                      <p:cBhvr>
                                        <p:cTn id="16" dur="500"/>
                                        <p:tgtEl>
                                          <p:spTgt spid="22"/>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up)">
                                      <p:cBhvr>
                                        <p:cTn id="19" dur="500"/>
                                        <p:tgtEl>
                                          <p:spTgt spid="23"/>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up)">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up)">
                                      <p:cBhvr>
                                        <p:cTn id="27" dur="500"/>
                                        <p:tgtEl>
                                          <p:spTgt spid="29"/>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wipe(up)">
                                      <p:cBhvr>
                                        <p:cTn id="30" dur="500"/>
                                        <p:tgtEl>
                                          <p:spTgt spid="30"/>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up)">
                                      <p:cBhvr>
                                        <p:cTn id="33" dur="500"/>
                                        <p:tgtEl>
                                          <p:spTgt spid="31"/>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wipe(up)">
                                      <p:cBhvr>
                                        <p:cTn id="36" dur="500"/>
                                        <p:tgtEl>
                                          <p:spTgt spid="32"/>
                                        </p:tgtEl>
                                      </p:cBhvr>
                                    </p:animEffect>
                                  </p:childTnLst>
                                </p:cTn>
                              </p:par>
                              <p:par>
                                <p:cTn id="37" presetID="22" presetClass="entr" presetSubtype="1"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up)">
                                      <p:cBhvr>
                                        <p:cTn id="39" dur="500"/>
                                        <p:tgtEl>
                                          <p:spTgt spid="33"/>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wipe(up)">
                                      <p:cBhvr>
                                        <p:cTn id="4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8" grpId="0" animBg="1"/>
      <p:bldP spid="29" grpId="0" animBg="1"/>
      <p:bldP spid="30" grpId="0" animBg="1"/>
      <p:bldP spid="31" grpId="0" animBg="1"/>
      <p:bldP spid="32" grpId="0" animBg="1"/>
      <p:bldP spid="33" grpId="0" animBg="1"/>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1" name="Rectangle 30"/>
          <p:cNvSpPr/>
          <p:nvPr/>
        </p:nvSpPr>
        <p:spPr>
          <a:xfrm>
            <a:off x="438149" y="3502854"/>
            <a:ext cx="11338561" cy="2546253"/>
          </a:xfrm>
          <a:prstGeom prst="rect">
            <a:avLst/>
          </a:prstGeom>
          <a:solidFill>
            <a:srgbClr val="54B8FA"/>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At runtime, executed on the JS engine.</a:t>
            </a:r>
            <a:endParaRPr lang="en-GB" dirty="0"/>
          </a:p>
        </p:txBody>
      </p:sp>
      <p:sp>
        <p:nvSpPr>
          <p:cNvPr id="30" name="Rectangle 29"/>
          <p:cNvSpPr/>
          <p:nvPr/>
        </p:nvSpPr>
        <p:spPr>
          <a:xfrm>
            <a:off x="438148" y="1313679"/>
            <a:ext cx="11338562" cy="1533676"/>
          </a:xfrm>
          <a:prstGeom prst="rect">
            <a:avLst/>
          </a:prstGeom>
          <a:solidFill>
            <a:srgbClr val="54B8FA"/>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In Cross platform abstraction</a:t>
            </a:r>
            <a:endParaRPr lang="en-GB" dirty="0"/>
          </a:p>
        </p:txBody>
      </p:sp>
      <p:sp>
        <p:nvSpPr>
          <p:cNvPr id="22" name="Rectangle 21"/>
          <p:cNvSpPr/>
          <p:nvPr/>
        </p:nvSpPr>
        <p:spPr>
          <a:xfrm>
            <a:off x="578830" y="4051495"/>
            <a:ext cx="4450822" cy="1824999"/>
          </a:xfrm>
          <a:prstGeom prst="rect">
            <a:avLst/>
          </a:prstGeom>
          <a:solidFill>
            <a:srgbClr val="037AC4"/>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On Android</a:t>
            </a:r>
            <a:endParaRPr lang="en-GB" dirty="0"/>
          </a:p>
        </p:txBody>
      </p:sp>
      <p:sp>
        <p:nvSpPr>
          <p:cNvPr id="5" name="Rectangle 4"/>
          <p:cNvSpPr/>
          <p:nvPr/>
        </p:nvSpPr>
        <p:spPr>
          <a:xfrm>
            <a:off x="6524782" y="1810517"/>
            <a:ext cx="3600000" cy="540000"/>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var</a:t>
            </a:r>
            <a:r>
              <a:rPr lang="en-GB" b="1" dirty="0">
                <a:solidFill>
                  <a:schemeClr val="bg1"/>
                </a:solidFill>
              </a:rPr>
              <a:t> </a:t>
            </a:r>
            <a:r>
              <a:rPr lang="en-GB" b="1" dirty="0">
                <a:solidFill>
                  <a:srgbClr val="039417"/>
                </a:solidFill>
              </a:rPr>
              <a:t>file </a:t>
            </a:r>
            <a:r>
              <a:rPr lang="en-GB" b="1" dirty="0">
                <a:solidFill>
                  <a:schemeClr val="bg1"/>
                </a:solidFill>
              </a:rPr>
              <a:t>= new </a:t>
            </a:r>
            <a:r>
              <a:rPr lang="en-GB" b="1" dirty="0" smtClean="0">
                <a:solidFill>
                  <a:srgbClr val="037AC4"/>
                </a:solidFill>
              </a:rPr>
              <a:t>File</a:t>
            </a:r>
            <a:r>
              <a:rPr lang="en-GB" b="1" dirty="0" smtClean="0">
                <a:solidFill>
                  <a:schemeClr val="bg1"/>
                </a:solidFill>
              </a:rPr>
              <a:t>(</a:t>
            </a:r>
            <a:r>
              <a:rPr lang="en-GB" b="1" dirty="0" smtClean="0">
                <a:solidFill>
                  <a:srgbClr val="D63326"/>
                </a:solidFill>
              </a:rPr>
              <a:t>path</a:t>
            </a:r>
            <a:r>
              <a:rPr lang="en-GB" b="1" dirty="0">
                <a:solidFill>
                  <a:schemeClr val="bg1"/>
                </a:solidFill>
              </a:rPr>
              <a:t>);</a:t>
            </a:r>
          </a:p>
        </p:txBody>
      </p:sp>
      <p:sp>
        <p:nvSpPr>
          <p:cNvPr id="6" name="Rounded Rectangle 5"/>
          <p:cNvSpPr/>
          <p:nvPr/>
        </p:nvSpPr>
        <p:spPr>
          <a:xfrm>
            <a:off x="609600" y="1879065"/>
            <a:ext cx="3600000" cy="540000"/>
          </a:xfrm>
          <a:prstGeom prst="roundRect">
            <a:avLst/>
          </a:prstGeom>
          <a:solidFill>
            <a:srgbClr val="282828"/>
          </a:solidFill>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GB" b="1" dirty="0" smtClean="0"/>
              <a:t>Cross-platform</a:t>
            </a:r>
            <a:endParaRPr lang="en-GB" b="1" dirty="0"/>
          </a:p>
        </p:txBody>
      </p:sp>
      <p:sp>
        <p:nvSpPr>
          <p:cNvPr id="18" name="Title 1"/>
          <p:cNvSpPr txBox="1">
            <a:spLocks/>
          </p:cNvSpPr>
          <p:nvPr/>
        </p:nvSpPr>
        <p:spPr>
          <a:xfrm>
            <a:off x="438150" y="0"/>
            <a:ext cx="11338560" cy="1146561"/>
          </a:xfrm>
          <a:prstGeom prst="rect">
            <a:avLst/>
          </a:prstGeom>
          <a:noFill/>
          <a:ln>
            <a:noFill/>
          </a:ln>
        </p:spPr>
        <p:txBody>
          <a:bodyPr lIns="91425" tIns="91425" rIns="91425" bIns="91425" anchor="ctr" anchorCtr="0"/>
          <a:lstStyle>
            <a:defPPr marR="0" algn="l" rtl="0">
              <a:lnSpc>
                <a:spcPct val="100000"/>
              </a:lnSpc>
              <a:spcBef>
                <a:spcPts val="0"/>
              </a:spcBef>
              <a:spcAft>
                <a:spcPts val="0"/>
              </a:spcAft>
            </a:defPPr>
            <a:lvl1pPr marL="0" marR="0" indent="0" algn="l" rtl="0">
              <a:lnSpc>
                <a:spcPct val="9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L="0" marR="0" indent="0" algn="l" rtl="0">
              <a:lnSpc>
                <a:spcPct val="9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L="0" marR="0" indent="0" algn="l" rtl="0">
              <a:lnSpc>
                <a:spcPct val="90000"/>
              </a:lnSpc>
              <a:spcBef>
                <a:spcPts val="0"/>
              </a:spcBef>
              <a:defRPr/>
            </a:lvl3pPr>
            <a:lvl4pPr marL="0" marR="0" indent="0" algn="l" rtl="0">
              <a:lnSpc>
                <a:spcPct val="90000"/>
              </a:lnSpc>
              <a:spcBef>
                <a:spcPts val="0"/>
              </a:spcBef>
              <a:defRPr/>
            </a:lvl4pPr>
            <a:lvl5pPr marL="0" marR="0" indent="0" algn="l" rtl="0">
              <a:lnSpc>
                <a:spcPct val="90000"/>
              </a:lnSpc>
              <a:spcBef>
                <a:spcPts val="0"/>
              </a:spcBef>
              <a:defRPr/>
            </a:lvl5pPr>
            <a:lvl6pPr marL="0" marR="0" indent="0" algn="l" rtl="0">
              <a:lnSpc>
                <a:spcPct val="90000"/>
              </a:lnSpc>
              <a:spcBef>
                <a:spcPts val="0"/>
              </a:spcBef>
              <a:defRPr/>
            </a:lvl6pPr>
            <a:lvl7pPr marL="0" marR="0" indent="0" algn="l" rtl="0">
              <a:lnSpc>
                <a:spcPct val="90000"/>
              </a:lnSpc>
              <a:spcBef>
                <a:spcPts val="0"/>
              </a:spcBef>
              <a:defRPr/>
            </a:lvl7pPr>
            <a:lvl8pPr marL="0" marR="0" indent="0" algn="l" rtl="0">
              <a:lnSpc>
                <a:spcPct val="90000"/>
              </a:lnSpc>
              <a:spcBef>
                <a:spcPts val="0"/>
              </a:spcBef>
              <a:defRPr/>
            </a:lvl8pPr>
            <a:lvl9pPr marL="0" marR="0" indent="0" algn="l" rtl="0">
              <a:lnSpc>
                <a:spcPct val="90000"/>
              </a:lnSpc>
              <a:spcBef>
                <a:spcPts val="0"/>
              </a:spcBef>
              <a:defRPr/>
            </a:lvl9pPr>
          </a:lstStyle>
          <a:p>
            <a:pPr algn="ctr"/>
            <a:r>
              <a:rPr lang="en-US" sz="3200" b="1" dirty="0" smtClean="0">
                <a:latin typeface="+mj-lt"/>
              </a:rPr>
              <a:t>Cross-platform API</a:t>
            </a:r>
            <a:endParaRPr lang="en-US" sz="3200" b="1" dirty="0">
              <a:latin typeface="+mj-lt"/>
            </a:endParaRPr>
          </a:p>
        </p:txBody>
      </p:sp>
      <p:sp>
        <p:nvSpPr>
          <p:cNvPr id="17" name="Rectangle 16"/>
          <p:cNvSpPr/>
          <p:nvPr/>
        </p:nvSpPr>
        <p:spPr>
          <a:xfrm>
            <a:off x="774466" y="4572002"/>
            <a:ext cx="4066589" cy="1190084"/>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smtClean="0">
                <a:solidFill>
                  <a:schemeClr val="bg1"/>
                </a:solidFill>
              </a:rPr>
              <a:t>File </a:t>
            </a:r>
            <a:r>
              <a:rPr lang="en-GB" b="1" dirty="0" err="1" smtClean="0">
                <a:solidFill>
                  <a:srgbClr val="039417"/>
                </a:solidFill>
              </a:rPr>
              <a:t>file</a:t>
            </a:r>
            <a:r>
              <a:rPr lang="en-GB" b="1" dirty="0" smtClean="0">
                <a:solidFill>
                  <a:srgbClr val="039417"/>
                </a:solidFill>
              </a:rPr>
              <a:t> </a:t>
            </a:r>
            <a:r>
              <a:rPr lang="en-GB" b="1" dirty="0">
                <a:solidFill>
                  <a:schemeClr val="bg1"/>
                </a:solidFill>
              </a:rPr>
              <a:t>= new </a:t>
            </a:r>
            <a:r>
              <a:rPr lang="en-GB" b="1" dirty="0" err="1">
                <a:solidFill>
                  <a:srgbClr val="037AC4"/>
                </a:solidFill>
              </a:rPr>
              <a:t>java.io.File</a:t>
            </a:r>
            <a:r>
              <a:rPr lang="en-GB" b="1" dirty="0">
                <a:solidFill>
                  <a:schemeClr val="bg1"/>
                </a:solidFill>
              </a:rPr>
              <a:t>(</a:t>
            </a:r>
            <a:r>
              <a:rPr lang="en-GB" b="1" dirty="0">
                <a:solidFill>
                  <a:srgbClr val="D63326"/>
                </a:solidFill>
              </a:rPr>
              <a:t>path</a:t>
            </a:r>
            <a:r>
              <a:rPr lang="en-GB" b="1" dirty="0">
                <a:solidFill>
                  <a:schemeClr val="bg1"/>
                </a:solidFill>
              </a:rPr>
              <a:t>);</a:t>
            </a:r>
          </a:p>
        </p:txBody>
      </p:sp>
      <p:sp>
        <p:nvSpPr>
          <p:cNvPr id="24" name="Rectangle 23"/>
          <p:cNvSpPr/>
          <p:nvPr/>
        </p:nvSpPr>
        <p:spPr>
          <a:xfrm>
            <a:off x="5186448" y="4051495"/>
            <a:ext cx="6461602" cy="1824999"/>
          </a:xfrm>
          <a:prstGeom prst="rect">
            <a:avLst/>
          </a:prstGeom>
          <a:solidFill>
            <a:srgbClr val="037AC4"/>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b="1" dirty="0" smtClean="0"/>
              <a:t>On iOS</a:t>
            </a:r>
            <a:endParaRPr lang="en-GB" dirty="0"/>
          </a:p>
        </p:txBody>
      </p:sp>
      <p:sp>
        <p:nvSpPr>
          <p:cNvPr id="25" name="Rectangle 24"/>
          <p:cNvSpPr/>
          <p:nvPr/>
        </p:nvSpPr>
        <p:spPr>
          <a:xfrm>
            <a:off x="5350260" y="4572000"/>
            <a:ext cx="6133978" cy="1190086"/>
          </a:xfrm>
          <a:prstGeom prst="rect">
            <a:avLst/>
          </a:prstGeom>
          <a:solidFill>
            <a:srgbClr val="282828"/>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GB" b="1" dirty="0" err="1">
                <a:solidFill>
                  <a:schemeClr val="bg1"/>
                </a:solidFill>
              </a:rPr>
              <a:t>NSFileManager.</a:t>
            </a:r>
            <a:r>
              <a:rPr lang="en-GB" b="1" dirty="0" err="1">
                <a:solidFill>
                  <a:srgbClr val="0070C0"/>
                </a:solidFill>
              </a:rPr>
              <a:t>defaultManager</a:t>
            </a:r>
            <a:r>
              <a:rPr lang="en-GB" b="1" dirty="0">
                <a:solidFill>
                  <a:schemeClr val="bg1"/>
                </a:solidFill>
              </a:rPr>
              <a:t>();</a:t>
            </a:r>
          </a:p>
          <a:p>
            <a:r>
              <a:rPr lang="en-GB" b="1" dirty="0" err="1" smtClean="0">
                <a:solidFill>
                  <a:schemeClr val="bg1"/>
                </a:solidFill>
              </a:rPr>
              <a:t>fileManager.</a:t>
            </a:r>
            <a:r>
              <a:rPr lang="en-GB" b="1" dirty="0" err="1" smtClean="0">
                <a:solidFill>
                  <a:srgbClr val="0773B6"/>
                </a:solidFill>
              </a:rPr>
              <a:t>createFileAtPathContentsAttributes</a:t>
            </a:r>
            <a:r>
              <a:rPr lang="en-GB" b="1" dirty="0" smtClean="0">
                <a:solidFill>
                  <a:schemeClr val="bg1"/>
                </a:solidFill>
              </a:rPr>
              <a:t>(</a:t>
            </a:r>
            <a:r>
              <a:rPr lang="en-GB" b="1" dirty="0">
                <a:solidFill>
                  <a:srgbClr val="D63326"/>
                </a:solidFill>
              </a:rPr>
              <a:t>path</a:t>
            </a:r>
            <a:r>
              <a:rPr lang="en-GB" b="1" dirty="0" smtClean="0">
                <a:solidFill>
                  <a:schemeClr val="bg1"/>
                </a:solidFill>
              </a:rPr>
              <a:t>);</a:t>
            </a:r>
            <a:endParaRPr lang="en-GB" b="1" dirty="0">
              <a:solidFill>
                <a:schemeClr val="bg1"/>
              </a:solidFill>
            </a:endParaRPr>
          </a:p>
        </p:txBody>
      </p:sp>
      <p:cxnSp>
        <p:nvCxnSpPr>
          <p:cNvPr id="32" name="Straight Arrow Connector 31"/>
          <p:cNvCxnSpPr>
            <a:stCxn id="30" idx="2"/>
            <a:endCxn id="31" idx="0"/>
          </p:cNvCxnSpPr>
          <p:nvPr/>
        </p:nvCxnSpPr>
        <p:spPr>
          <a:xfrm>
            <a:off x="6107429" y="2847355"/>
            <a:ext cx="1" cy="655499"/>
          </a:xfrm>
          <a:prstGeom prst="straightConnector1">
            <a:avLst/>
          </a:prstGeom>
          <a:ln w="38100">
            <a:solidFill>
              <a:srgbClr val="037AC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7897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up)">
                                      <p:cBhvr>
                                        <p:cTn id="7" dur="500"/>
                                        <p:tgtEl>
                                          <p:spTgt spid="31"/>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up)">
                                      <p:cBhvr>
                                        <p:cTn id="10" dur="500"/>
                                        <p:tgtEl>
                                          <p:spTgt spid="22"/>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wipe(up)">
                                      <p:cBhvr>
                                        <p:cTn id="16" dur="500"/>
                                        <p:tgtEl>
                                          <p:spTgt spid="24"/>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up)">
                                      <p:cBhvr>
                                        <p:cTn id="1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2" grpId="0" animBg="1"/>
      <p:bldP spid="17" grpId="0" animBg="1"/>
      <p:bldP spid="24" grpId="0" animBg="1"/>
      <p:bldP spid="25"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Picture 6"/>
          <p:cNvPicPr>
            <a:picLocks noChangeAspect="1"/>
          </p:cNvPicPr>
          <p:nvPr/>
        </p:nvPicPr>
        <p:blipFill>
          <a:blip r:embed="rId3"/>
          <a:stretch>
            <a:fillRect/>
          </a:stretch>
        </p:blipFill>
        <p:spPr>
          <a:xfrm>
            <a:off x="2429196" y="612564"/>
            <a:ext cx="6734305" cy="5829383"/>
          </a:xfrm>
          <a:prstGeom prst="rect">
            <a:avLst/>
          </a:prstGeom>
        </p:spPr>
      </p:pic>
      <p:sp>
        <p:nvSpPr>
          <p:cNvPr id="3" name="Content Placeholder 2"/>
          <p:cNvSpPr>
            <a:spLocks noGrp="1"/>
          </p:cNvSpPr>
          <p:nvPr>
            <p:ph idx="1"/>
          </p:nvPr>
        </p:nvSpPr>
        <p:spPr/>
        <p:txBody>
          <a:bodyPr anchor="ctr">
            <a:scene3d>
              <a:camera prst="orthographicFront"/>
              <a:lightRig rig="flat" dir="tl">
                <a:rot lat="0" lon="0" rev="6600000"/>
              </a:lightRig>
            </a:scene3d>
            <a:sp3d extrusionH="25400" contourW="8890">
              <a:bevelT w="38100" h="31750"/>
              <a:contourClr>
                <a:schemeClr val="accent2">
                  <a:shade val="75000"/>
                </a:schemeClr>
              </a:contourClr>
            </a:sp3d>
          </a:bodyPr>
          <a:lstStyle/>
          <a:p>
            <a:pPr marL="0" indent="0" algn="ctr" fontAlgn="base">
              <a:buNone/>
            </a:pPr>
            <a:endParaRPr lang="en-GB" sz="4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5" name="Rectangle 4"/>
          <p:cNvSpPr/>
          <p:nvPr/>
        </p:nvSpPr>
        <p:spPr>
          <a:xfrm>
            <a:off x="11746620" y="9133494"/>
            <a:ext cx="1007219" cy="941589"/>
          </a:xfrm>
          <a:prstGeom prst="rect">
            <a:avLst/>
          </a:prstGeom>
          <a:solidFill>
            <a:srgbClr val="FFFFFF"/>
          </a:solidFill>
          <a:ln>
            <a:solidFill>
              <a:srgbClr val="FFFF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p:cNvSpPr/>
          <p:nvPr/>
        </p:nvSpPr>
        <p:spPr>
          <a:xfrm>
            <a:off x="11899020" y="9089700"/>
            <a:ext cx="1007219" cy="941589"/>
          </a:xfrm>
          <a:prstGeom prst="rect">
            <a:avLst/>
          </a:prstGeom>
          <a:solidFill>
            <a:srgbClr val="FFFFFF"/>
          </a:solidFill>
          <a:ln>
            <a:solidFill>
              <a:srgbClr val="FFFFF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2636561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Performance</a:t>
            </a:r>
            <a:endParaRPr lang="en-GB" sz="3200" b="1" dirty="0"/>
          </a:p>
        </p:txBody>
      </p:sp>
      <p:sp>
        <p:nvSpPr>
          <p:cNvPr id="4" name="AutoShape 4" descr="Displaying performance_4.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8197" name="Picture 5"/>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80070" y="1600200"/>
            <a:ext cx="6031859"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011657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UI Building blocks</a:t>
            </a:r>
            <a:endParaRPr lang="en-GB" sz="3200"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8441165"/>
              </p:ext>
            </p:extLst>
          </p:nvPr>
        </p:nvGraphicFramePr>
        <p:xfrm>
          <a:off x="609600" y="1600200"/>
          <a:ext cx="10972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734194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graphicEl>
                                              <a:dgm id="{9B2A6471-B9FF-4320-8E47-EB7876335EBF}"/>
                                            </p:graphicEl>
                                          </p:spTgt>
                                        </p:tgtEl>
                                        <p:attrNameLst>
                                          <p:attrName>style.visibility</p:attrName>
                                        </p:attrNameLst>
                                      </p:cBhvr>
                                      <p:to>
                                        <p:strVal val="visible"/>
                                      </p:to>
                                    </p:set>
                                    <p:animEffect transition="in" filter="wipe(left)">
                                      <p:cBhvr>
                                        <p:cTn id="7" dur="500"/>
                                        <p:tgtEl>
                                          <p:spTgt spid="4">
                                            <p:graphicEl>
                                              <a:dgm id="{9B2A6471-B9FF-4320-8E47-EB7876335EBF}"/>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graphicEl>
                                              <a:dgm id="{E6C144A7-26CA-4916-BC30-7DCDD47CEC8D}"/>
                                            </p:graphicEl>
                                          </p:spTgt>
                                        </p:tgtEl>
                                        <p:attrNameLst>
                                          <p:attrName>style.visibility</p:attrName>
                                        </p:attrNameLst>
                                      </p:cBhvr>
                                      <p:to>
                                        <p:strVal val="visible"/>
                                      </p:to>
                                    </p:set>
                                    <p:animEffect transition="in" filter="wipe(left)">
                                      <p:cBhvr>
                                        <p:cTn id="12" dur="500"/>
                                        <p:tgtEl>
                                          <p:spTgt spid="4">
                                            <p:graphicEl>
                                              <a:dgm id="{E6C144A7-26CA-4916-BC30-7DCDD47CEC8D}"/>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graphicEl>
                                              <a:dgm id="{30FFCCD0-B61B-40F9-862E-88333FB59EEF}"/>
                                            </p:graphicEl>
                                          </p:spTgt>
                                        </p:tgtEl>
                                        <p:attrNameLst>
                                          <p:attrName>style.visibility</p:attrName>
                                        </p:attrNameLst>
                                      </p:cBhvr>
                                      <p:to>
                                        <p:strVal val="visible"/>
                                      </p:to>
                                    </p:set>
                                    <p:animEffect transition="in" filter="wipe(left)">
                                      <p:cBhvr>
                                        <p:cTn id="17" dur="500"/>
                                        <p:tgtEl>
                                          <p:spTgt spid="4">
                                            <p:graphicEl>
                                              <a:dgm id="{30FFCCD0-B61B-40F9-862E-88333FB59EEF}"/>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graphicEl>
                                              <a:dgm id="{E71582CB-B52E-4154-A3D1-C97AE328BD2B}"/>
                                            </p:graphicEl>
                                          </p:spTgt>
                                        </p:tgtEl>
                                        <p:attrNameLst>
                                          <p:attrName>style.visibility</p:attrName>
                                        </p:attrNameLst>
                                      </p:cBhvr>
                                      <p:to>
                                        <p:strVal val="visible"/>
                                      </p:to>
                                    </p:set>
                                    <p:animEffect transition="in" filter="wipe(left)">
                                      <p:cBhvr>
                                        <p:cTn id="22" dur="500"/>
                                        <p:tgtEl>
                                          <p:spTgt spid="4">
                                            <p:graphicEl>
                                              <a:dgm id="{E71582CB-B52E-4154-A3D1-C97AE328BD2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graphicEl>
                                              <a:dgm id="{292F7A60-CDBB-4909-98AE-C8B6DCFEE156}"/>
                                            </p:graphicEl>
                                          </p:spTgt>
                                        </p:tgtEl>
                                        <p:attrNameLst>
                                          <p:attrName>style.visibility</p:attrName>
                                        </p:attrNameLst>
                                      </p:cBhvr>
                                      <p:to>
                                        <p:strVal val="visible"/>
                                      </p:to>
                                    </p:set>
                                    <p:animEffect transition="in" filter="wipe(left)">
                                      <p:cBhvr>
                                        <p:cTn id="27" dur="500"/>
                                        <p:tgtEl>
                                          <p:spTgt spid="4">
                                            <p:graphicEl>
                                              <a:dgm id="{292F7A60-CDBB-4909-98AE-C8B6DCFEE156}"/>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graphicEl>
                                              <a:dgm id="{8FEEAFC7-9E87-417A-8809-8BF385C1B182}"/>
                                            </p:graphicEl>
                                          </p:spTgt>
                                        </p:tgtEl>
                                        <p:attrNameLst>
                                          <p:attrName>style.visibility</p:attrName>
                                        </p:attrNameLst>
                                      </p:cBhvr>
                                      <p:to>
                                        <p:strVal val="visible"/>
                                      </p:to>
                                    </p:set>
                                    <p:animEffect transition="in" filter="wipe(left)">
                                      <p:cBhvr>
                                        <p:cTn id="32" dur="500"/>
                                        <p:tgtEl>
                                          <p:spTgt spid="4">
                                            <p:graphicEl>
                                              <a:dgm id="{8FEEAFC7-9E87-417A-8809-8BF385C1B182}"/>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
                                            <p:graphicEl>
                                              <a:dgm id="{CE7F5965-9BC7-4926-B775-9FCB7E9B1115}"/>
                                            </p:graphicEl>
                                          </p:spTgt>
                                        </p:tgtEl>
                                        <p:attrNameLst>
                                          <p:attrName>style.visibility</p:attrName>
                                        </p:attrNameLst>
                                      </p:cBhvr>
                                      <p:to>
                                        <p:strVal val="visible"/>
                                      </p:to>
                                    </p:set>
                                    <p:animEffect transition="in" filter="wipe(left)">
                                      <p:cBhvr>
                                        <p:cTn id="37" dur="500"/>
                                        <p:tgtEl>
                                          <p:spTgt spid="4">
                                            <p:graphicEl>
                                              <a:dgm id="{CE7F5965-9BC7-4926-B775-9FCB7E9B1115}"/>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4">
                                            <p:graphicEl>
                                              <a:dgm id="{BD48A044-6C6B-4EFA-A92F-6A062129FF91}"/>
                                            </p:graphicEl>
                                          </p:spTgt>
                                        </p:tgtEl>
                                        <p:attrNameLst>
                                          <p:attrName>style.visibility</p:attrName>
                                        </p:attrNameLst>
                                      </p:cBhvr>
                                      <p:to>
                                        <p:strVal val="visible"/>
                                      </p:to>
                                    </p:set>
                                    <p:animEffect transition="in" filter="wipe(left)">
                                      <p:cBhvr>
                                        <p:cTn id="42" dur="500"/>
                                        <p:tgtEl>
                                          <p:spTgt spid="4">
                                            <p:graphicEl>
                                              <a:dgm id="{BD48A044-6C6B-4EFA-A92F-6A062129FF9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sz="2800" dirty="0" smtClean="0"/>
              <a:t>The mobile OS Landscape</a:t>
            </a:r>
          </a:p>
          <a:p>
            <a:r>
              <a:rPr lang="en-GB" sz="2800" dirty="0" smtClean="0"/>
              <a:t>The cross platform development problem</a:t>
            </a:r>
          </a:p>
          <a:p>
            <a:r>
              <a:rPr lang="en-GB" sz="2800" dirty="0" smtClean="0"/>
              <a:t>NativeScript introduction</a:t>
            </a:r>
          </a:p>
          <a:p>
            <a:r>
              <a:rPr lang="en-GB" sz="2800" dirty="0" smtClean="0"/>
              <a:t>Technical overview:</a:t>
            </a:r>
          </a:p>
          <a:p>
            <a:pPr lvl="1"/>
            <a:r>
              <a:rPr lang="en-GB" sz="2000" dirty="0" smtClean="0"/>
              <a:t>High level architecture</a:t>
            </a:r>
          </a:p>
          <a:p>
            <a:pPr lvl="1"/>
            <a:r>
              <a:rPr lang="en-GB" sz="2000" dirty="0" smtClean="0"/>
              <a:t>Technical implementation</a:t>
            </a:r>
          </a:p>
          <a:p>
            <a:pPr lvl="1"/>
            <a:r>
              <a:rPr lang="en-GB" sz="2000" dirty="0" smtClean="0"/>
              <a:t>UI building blocks</a:t>
            </a:r>
          </a:p>
          <a:p>
            <a:r>
              <a:rPr lang="en-GB" sz="2800" dirty="0" smtClean="0"/>
              <a:t>Open Source</a:t>
            </a:r>
          </a:p>
          <a:p>
            <a:r>
              <a:rPr lang="en-GB" sz="2800" dirty="0" smtClean="0"/>
              <a:t>Roadmap</a:t>
            </a:r>
          </a:p>
          <a:p>
            <a:pPr lvl="1"/>
            <a:endParaRPr lang="en-GB" dirty="0" smtClean="0"/>
          </a:p>
        </p:txBody>
      </p:sp>
      <p:sp>
        <p:nvSpPr>
          <p:cNvPr id="4" name="Title 2"/>
          <p:cNvSpPr txBox="1">
            <a:spLocks/>
          </p:cNvSpPr>
          <p:nvPr/>
        </p:nvSpPr>
        <p:spPr>
          <a:xfrm>
            <a:off x="438151" y="2"/>
            <a:ext cx="11338560" cy="1596727"/>
          </a:xfrm>
          <a:prstGeom prst="rect">
            <a:avLst/>
          </a:prstGeom>
        </p:spPr>
        <p:txBody>
          <a:bodyPr anchor="ctr"/>
          <a:lstStyle>
            <a:lvl1pPr algn="ctr" defTabSz="514337" rtl="0" eaLnBrk="1" latinLnBrk="0" hangingPunct="1">
              <a:spcBef>
                <a:spcPct val="0"/>
              </a:spcBef>
              <a:buNone/>
              <a:defRPr sz="2475" kern="1200">
                <a:solidFill>
                  <a:schemeClr val="tx1"/>
                </a:solidFill>
                <a:latin typeface="+mj-lt"/>
                <a:ea typeface="+mj-ea"/>
                <a:cs typeface="+mj-cs"/>
              </a:defRPr>
            </a:lvl1pPr>
          </a:lstStyle>
          <a:p>
            <a:r>
              <a:rPr lang="en-GB" sz="3200" b="1" dirty="0"/>
              <a:t>I AM GOING TO TALK ABOUT</a:t>
            </a:r>
            <a:endParaRPr lang="en-US" sz="3200" b="1" dirty="0">
              <a:latin typeface="Roboto Medium"/>
              <a:cs typeface="Roboto Medium"/>
            </a:endParaRPr>
          </a:p>
        </p:txBody>
      </p:sp>
    </p:spTree>
    <p:extLst>
      <p:ext uri="{BB962C8B-B14F-4D97-AF65-F5344CB8AC3E}">
        <p14:creationId xmlns:p14="http://schemas.microsoft.com/office/powerpoint/2010/main" val="228337954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Styling</a:t>
            </a:r>
            <a:endParaRPr lang="en-GB" sz="3200" b="1" dirty="0"/>
          </a:p>
        </p:txBody>
      </p:sp>
      <p:pic>
        <p:nvPicPr>
          <p:cNvPr id="717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714750" y="1658144"/>
            <a:ext cx="4762500" cy="441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3413104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Supported Selectors</a:t>
            </a:r>
            <a:endParaRPr lang="en-GB" sz="3200"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80971302"/>
              </p:ext>
            </p:extLst>
          </p:nvPr>
        </p:nvGraphicFramePr>
        <p:xfrm>
          <a:off x="609600" y="1600200"/>
          <a:ext cx="10972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81667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5">
                                            <p:graphicEl>
                                              <a:dgm id="{82DE62B8-C82B-4AF3-B6BA-587ED1491333}"/>
                                            </p:graphicEl>
                                          </p:spTgt>
                                        </p:tgtEl>
                                        <p:attrNameLst>
                                          <p:attrName>style.visibility</p:attrName>
                                        </p:attrNameLst>
                                      </p:cBhvr>
                                      <p:to>
                                        <p:strVal val="visible"/>
                                      </p:to>
                                    </p:set>
                                    <p:animEffect transition="in" filter="wipe(right)">
                                      <p:cBhvr>
                                        <p:cTn id="7" dur="500"/>
                                        <p:tgtEl>
                                          <p:spTgt spid="5">
                                            <p:graphicEl>
                                              <a:dgm id="{82DE62B8-C82B-4AF3-B6BA-587ED1491333}"/>
                                            </p:graphic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graphicEl>
                                              <a:dgm id="{6A577B00-3300-45BD-AB82-4E84FD8A3BAB}"/>
                                            </p:graphicEl>
                                          </p:spTgt>
                                        </p:tgtEl>
                                        <p:attrNameLst>
                                          <p:attrName>style.visibility</p:attrName>
                                        </p:attrNameLst>
                                      </p:cBhvr>
                                      <p:to>
                                        <p:strVal val="visible"/>
                                      </p:to>
                                    </p:set>
                                    <p:animEffect transition="in" filter="wipe(left)">
                                      <p:cBhvr>
                                        <p:cTn id="10" dur="500"/>
                                        <p:tgtEl>
                                          <p:spTgt spid="5">
                                            <p:graphicEl>
                                              <a:dgm id="{6A577B00-3300-45BD-AB82-4E84FD8A3BAB}"/>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5">
                                            <p:graphicEl>
                                              <a:dgm id="{A61446E8-4948-40FE-8262-0588740CBA59}"/>
                                            </p:graphicEl>
                                          </p:spTgt>
                                        </p:tgtEl>
                                        <p:attrNameLst>
                                          <p:attrName>style.visibility</p:attrName>
                                        </p:attrNameLst>
                                      </p:cBhvr>
                                      <p:to>
                                        <p:strVal val="visible"/>
                                      </p:to>
                                    </p:set>
                                    <p:animEffect transition="in" filter="wipe(right)">
                                      <p:cBhvr>
                                        <p:cTn id="15" dur="500"/>
                                        <p:tgtEl>
                                          <p:spTgt spid="5">
                                            <p:graphicEl>
                                              <a:dgm id="{A61446E8-4948-40FE-8262-0588740CBA59}"/>
                                            </p:graphic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5">
                                            <p:graphicEl>
                                              <a:dgm id="{A65B431B-8C99-47CC-AE5F-20AFA52B1FEC}"/>
                                            </p:graphicEl>
                                          </p:spTgt>
                                        </p:tgtEl>
                                        <p:attrNameLst>
                                          <p:attrName>style.visibility</p:attrName>
                                        </p:attrNameLst>
                                      </p:cBhvr>
                                      <p:to>
                                        <p:strVal val="visible"/>
                                      </p:to>
                                    </p:set>
                                    <p:animEffect transition="in" filter="wipe(left)">
                                      <p:cBhvr>
                                        <p:cTn id="18" dur="500"/>
                                        <p:tgtEl>
                                          <p:spTgt spid="5">
                                            <p:graphicEl>
                                              <a:dgm id="{A65B431B-8C99-47CC-AE5F-20AFA52B1FEC}"/>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grpId="0" nodeType="clickEffect">
                                  <p:stCondLst>
                                    <p:cond delay="0"/>
                                  </p:stCondLst>
                                  <p:childTnLst>
                                    <p:set>
                                      <p:cBhvr>
                                        <p:cTn id="22" dur="1" fill="hold">
                                          <p:stCondLst>
                                            <p:cond delay="0"/>
                                          </p:stCondLst>
                                        </p:cTn>
                                        <p:tgtEl>
                                          <p:spTgt spid="5">
                                            <p:graphicEl>
                                              <a:dgm id="{AE5C7159-89D3-47C2-9BB3-95D5E957690E}"/>
                                            </p:graphicEl>
                                          </p:spTgt>
                                        </p:tgtEl>
                                        <p:attrNameLst>
                                          <p:attrName>style.visibility</p:attrName>
                                        </p:attrNameLst>
                                      </p:cBhvr>
                                      <p:to>
                                        <p:strVal val="visible"/>
                                      </p:to>
                                    </p:set>
                                    <p:animEffect transition="in" filter="wipe(right)">
                                      <p:cBhvr>
                                        <p:cTn id="23" dur="500"/>
                                        <p:tgtEl>
                                          <p:spTgt spid="5">
                                            <p:graphicEl>
                                              <a:dgm id="{AE5C7159-89D3-47C2-9BB3-95D5E957690E}"/>
                                            </p:graphicEl>
                                          </p:spTgt>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5">
                                            <p:graphicEl>
                                              <a:dgm id="{BC45C984-DD68-47E2-A2BA-A75186BCCDF7}"/>
                                            </p:graphicEl>
                                          </p:spTgt>
                                        </p:tgtEl>
                                        <p:attrNameLst>
                                          <p:attrName>style.visibility</p:attrName>
                                        </p:attrNameLst>
                                      </p:cBhvr>
                                      <p:to>
                                        <p:strVal val="visible"/>
                                      </p:to>
                                    </p:set>
                                    <p:animEffect transition="in" filter="wipe(left)">
                                      <p:cBhvr>
                                        <p:cTn id="26" dur="500"/>
                                        <p:tgtEl>
                                          <p:spTgt spid="5">
                                            <p:graphicEl>
                                              <a:dgm id="{BC45C984-DD68-47E2-A2BA-A75186BCCDF7}"/>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0" nodeType="clickEffect">
                                  <p:stCondLst>
                                    <p:cond delay="0"/>
                                  </p:stCondLst>
                                  <p:childTnLst>
                                    <p:set>
                                      <p:cBhvr>
                                        <p:cTn id="30" dur="1" fill="hold">
                                          <p:stCondLst>
                                            <p:cond delay="0"/>
                                          </p:stCondLst>
                                        </p:cTn>
                                        <p:tgtEl>
                                          <p:spTgt spid="5">
                                            <p:graphicEl>
                                              <a:dgm id="{66458712-8DA5-4D57-B6A4-3D9164DD99EC}"/>
                                            </p:graphicEl>
                                          </p:spTgt>
                                        </p:tgtEl>
                                        <p:attrNameLst>
                                          <p:attrName>style.visibility</p:attrName>
                                        </p:attrNameLst>
                                      </p:cBhvr>
                                      <p:to>
                                        <p:strVal val="visible"/>
                                      </p:to>
                                    </p:set>
                                    <p:animEffect transition="in" filter="wipe(right)">
                                      <p:cBhvr>
                                        <p:cTn id="31" dur="500"/>
                                        <p:tgtEl>
                                          <p:spTgt spid="5">
                                            <p:graphicEl>
                                              <a:dgm id="{66458712-8DA5-4D57-B6A4-3D9164DD99EC}"/>
                                            </p:graphicEl>
                                          </p:spTgt>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5">
                                            <p:graphicEl>
                                              <a:dgm id="{232F1720-CC9C-4267-85FB-4F480F436275}"/>
                                            </p:graphicEl>
                                          </p:spTgt>
                                        </p:tgtEl>
                                        <p:attrNameLst>
                                          <p:attrName>style.visibility</p:attrName>
                                        </p:attrNameLst>
                                      </p:cBhvr>
                                      <p:to>
                                        <p:strVal val="visible"/>
                                      </p:to>
                                    </p:set>
                                    <p:animEffect transition="in" filter="wipe(left)">
                                      <p:cBhvr>
                                        <p:cTn id="34" dur="500"/>
                                        <p:tgtEl>
                                          <p:spTgt spid="5">
                                            <p:graphicEl>
                                              <a:dgm id="{232F1720-CC9C-4267-85FB-4F480F43627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Supported Styles</a:t>
            </a:r>
            <a:endParaRPr lang="en-GB" sz="3200"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037287062"/>
              </p:ext>
            </p:extLst>
          </p:nvPr>
        </p:nvGraphicFramePr>
        <p:xfrm>
          <a:off x="609600" y="1600200"/>
          <a:ext cx="10972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72760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5">
                                            <p:graphicEl>
                                              <a:dgm id="{82DE62B8-C82B-4AF3-B6BA-587ED1491333}"/>
                                            </p:graphicEl>
                                          </p:spTgt>
                                        </p:tgtEl>
                                        <p:attrNameLst>
                                          <p:attrName>style.visibility</p:attrName>
                                        </p:attrNameLst>
                                      </p:cBhvr>
                                      <p:to>
                                        <p:strVal val="visible"/>
                                      </p:to>
                                    </p:set>
                                    <p:animEffect transition="in" filter="wipe(right)">
                                      <p:cBhvr>
                                        <p:cTn id="7" dur="500"/>
                                        <p:tgtEl>
                                          <p:spTgt spid="5">
                                            <p:graphicEl>
                                              <a:dgm id="{82DE62B8-C82B-4AF3-B6BA-587ED1491333}"/>
                                            </p:graphic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graphicEl>
                                              <a:dgm id="{6A577B00-3300-45BD-AB82-4E84FD8A3BAB}"/>
                                            </p:graphicEl>
                                          </p:spTgt>
                                        </p:tgtEl>
                                        <p:attrNameLst>
                                          <p:attrName>style.visibility</p:attrName>
                                        </p:attrNameLst>
                                      </p:cBhvr>
                                      <p:to>
                                        <p:strVal val="visible"/>
                                      </p:to>
                                    </p:set>
                                    <p:animEffect transition="in" filter="wipe(left)">
                                      <p:cBhvr>
                                        <p:cTn id="10" dur="500"/>
                                        <p:tgtEl>
                                          <p:spTgt spid="5">
                                            <p:graphicEl>
                                              <a:dgm id="{6A577B00-3300-45BD-AB82-4E84FD8A3BAB}"/>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5">
                                            <p:graphicEl>
                                              <a:dgm id="{A61446E8-4948-40FE-8262-0588740CBA59}"/>
                                            </p:graphicEl>
                                          </p:spTgt>
                                        </p:tgtEl>
                                        <p:attrNameLst>
                                          <p:attrName>style.visibility</p:attrName>
                                        </p:attrNameLst>
                                      </p:cBhvr>
                                      <p:to>
                                        <p:strVal val="visible"/>
                                      </p:to>
                                    </p:set>
                                    <p:animEffect transition="in" filter="wipe(right)">
                                      <p:cBhvr>
                                        <p:cTn id="15" dur="500"/>
                                        <p:tgtEl>
                                          <p:spTgt spid="5">
                                            <p:graphicEl>
                                              <a:dgm id="{A61446E8-4948-40FE-8262-0588740CBA59}"/>
                                            </p:graphic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5">
                                            <p:graphicEl>
                                              <a:dgm id="{A65B431B-8C99-47CC-AE5F-20AFA52B1FEC}"/>
                                            </p:graphicEl>
                                          </p:spTgt>
                                        </p:tgtEl>
                                        <p:attrNameLst>
                                          <p:attrName>style.visibility</p:attrName>
                                        </p:attrNameLst>
                                      </p:cBhvr>
                                      <p:to>
                                        <p:strVal val="visible"/>
                                      </p:to>
                                    </p:set>
                                    <p:animEffect transition="in" filter="wipe(left)">
                                      <p:cBhvr>
                                        <p:cTn id="18" dur="500"/>
                                        <p:tgtEl>
                                          <p:spTgt spid="5">
                                            <p:graphicEl>
                                              <a:dgm id="{A65B431B-8C99-47CC-AE5F-20AFA52B1FEC}"/>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grpId="0" nodeType="clickEffect">
                                  <p:stCondLst>
                                    <p:cond delay="0"/>
                                  </p:stCondLst>
                                  <p:childTnLst>
                                    <p:set>
                                      <p:cBhvr>
                                        <p:cTn id="22" dur="1" fill="hold">
                                          <p:stCondLst>
                                            <p:cond delay="0"/>
                                          </p:stCondLst>
                                        </p:cTn>
                                        <p:tgtEl>
                                          <p:spTgt spid="5">
                                            <p:graphicEl>
                                              <a:dgm id="{AE5C7159-89D3-47C2-9BB3-95D5E957690E}"/>
                                            </p:graphicEl>
                                          </p:spTgt>
                                        </p:tgtEl>
                                        <p:attrNameLst>
                                          <p:attrName>style.visibility</p:attrName>
                                        </p:attrNameLst>
                                      </p:cBhvr>
                                      <p:to>
                                        <p:strVal val="visible"/>
                                      </p:to>
                                    </p:set>
                                    <p:animEffect transition="in" filter="wipe(right)">
                                      <p:cBhvr>
                                        <p:cTn id="23" dur="500"/>
                                        <p:tgtEl>
                                          <p:spTgt spid="5">
                                            <p:graphicEl>
                                              <a:dgm id="{AE5C7159-89D3-47C2-9BB3-95D5E957690E}"/>
                                            </p:graphicEl>
                                          </p:spTgt>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5">
                                            <p:graphicEl>
                                              <a:dgm id="{BC45C984-DD68-47E2-A2BA-A75186BCCDF7}"/>
                                            </p:graphicEl>
                                          </p:spTgt>
                                        </p:tgtEl>
                                        <p:attrNameLst>
                                          <p:attrName>style.visibility</p:attrName>
                                        </p:attrNameLst>
                                      </p:cBhvr>
                                      <p:to>
                                        <p:strVal val="visible"/>
                                      </p:to>
                                    </p:set>
                                    <p:animEffect transition="in" filter="wipe(left)">
                                      <p:cBhvr>
                                        <p:cTn id="26" dur="500"/>
                                        <p:tgtEl>
                                          <p:spTgt spid="5">
                                            <p:graphicEl>
                                              <a:dgm id="{BC45C984-DD68-47E2-A2BA-A75186BCCDF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sz="3200" b="1" dirty="0" smtClean="0"/>
              <a:t>Open Source</a:t>
            </a:r>
            <a:endParaRPr lang="en-US" sz="3200" b="1" dirty="0"/>
          </a:p>
        </p:txBody>
      </p:sp>
      <p:pic>
        <p:nvPicPr>
          <p:cNvPr id="6146"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226364" y="1600200"/>
            <a:ext cx="5739272"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9464227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sz="3200" b="1" dirty="0" smtClean="0"/>
              <a:t>Current state</a:t>
            </a:r>
            <a:endParaRPr lang="en-US" sz="3200" b="1" dirty="0"/>
          </a:p>
        </p:txBody>
      </p:sp>
      <p:sp>
        <p:nvSpPr>
          <p:cNvPr id="3" name="Content Placeholder 2"/>
          <p:cNvSpPr>
            <a:spLocks noGrp="1"/>
          </p:cNvSpPr>
          <p:nvPr>
            <p:ph idx="1"/>
          </p:nvPr>
        </p:nvSpPr>
        <p:spPr/>
        <p:txBody>
          <a:bodyPr/>
          <a:lstStyle/>
          <a:p>
            <a:r>
              <a:rPr lang="en-GB" sz="2800" dirty="0"/>
              <a:t>Private preview – still no public access</a:t>
            </a:r>
          </a:p>
          <a:p>
            <a:r>
              <a:rPr lang="en-GB" sz="2800" dirty="0"/>
              <a:t>iOS and Android only</a:t>
            </a:r>
          </a:p>
          <a:p>
            <a:r>
              <a:rPr lang="en-GB" sz="2800" dirty="0"/>
              <a:t>Feature freeze until the beta - stabilizing the framework, catching up on documentation</a:t>
            </a:r>
          </a:p>
          <a:p>
            <a:r>
              <a:rPr lang="en-GB" sz="2800" dirty="0"/>
              <a:t>[major problem] No debugging</a:t>
            </a:r>
          </a:p>
          <a:p>
            <a:pPr marL="0" indent="0">
              <a:buNone/>
            </a:pPr>
            <a:endParaRPr lang="en-US" dirty="0" smtClean="0"/>
          </a:p>
        </p:txBody>
      </p:sp>
    </p:spTree>
    <p:extLst>
      <p:ext uri="{BB962C8B-B14F-4D97-AF65-F5344CB8AC3E}">
        <p14:creationId xmlns:p14="http://schemas.microsoft.com/office/powerpoint/2010/main" val="286807831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GB" sz="3200" b="1" dirty="0"/>
              <a:t>0.42 release in 19th of December</a:t>
            </a:r>
            <a:endParaRPr lang="en-US" sz="3200" b="1" dirty="0"/>
          </a:p>
        </p:txBody>
      </p:sp>
      <p:sp>
        <p:nvSpPr>
          <p:cNvPr id="3" name="Content Placeholder 2"/>
          <p:cNvSpPr>
            <a:spLocks noGrp="1"/>
          </p:cNvSpPr>
          <p:nvPr>
            <p:ph idx="1"/>
          </p:nvPr>
        </p:nvSpPr>
        <p:spPr/>
        <p:txBody>
          <a:bodyPr/>
          <a:lstStyle/>
          <a:p>
            <a:r>
              <a:rPr lang="en-US" sz="2800" dirty="0"/>
              <a:t>Better getting started documentation</a:t>
            </a:r>
          </a:p>
          <a:p>
            <a:r>
              <a:rPr lang="en-US" sz="2800" dirty="0"/>
              <a:t>Tooling for using 3rd party native libraries</a:t>
            </a:r>
          </a:p>
          <a:p>
            <a:r>
              <a:rPr lang="en-US" sz="2800" dirty="0"/>
              <a:t>Better </a:t>
            </a:r>
            <a:r>
              <a:rPr lang="en-US" sz="2800" dirty="0" err="1"/>
              <a:t>AppBuilder</a:t>
            </a:r>
            <a:r>
              <a:rPr lang="en-US" sz="2800" dirty="0"/>
              <a:t> companion apps – </a:t>
            </a:r>
            <a:r>
              <a:rPr lang="en-US" sz="2800" dirty="0" err="1"/>
              <a:t>barCode</a:t>
            </a:r>
            <a:r>
              <a:rPr lang="en-US" sz="2800" dirty="0"/>
              <a:t> integration and error reports</a:t>
            </a:r>
          </a:p>
          <a:p>
            <a:r>
              <a:rPr lang="en-US" sz="2800" dirty="0"/>
              <a:t>Code stabilization</a:t>
            </a:r>
          </a:p>
          <a:p>
            <a:r>
              <a:rPr lang="en-US" sz="2800" dirty="0"/>
              <a:t>[major problem] Still no debugging</a:t>
            </a:r>
            <a:r>
              <a:rPr lang="en-US" sz="2800" dirty="0" smtClean="0"/>
              <a:t>.</a:t>
            </a:r>
            <a:endParaRPr lang="en-US" sz="2800" dirty="0"/>
          </a:p>
        </p:txBody>
      </p:sp>
    </p:spTree>
    <p:extLst>
      <p:ext uri="{BB962C8B-B14F-4D97-AF65-F5344CB8AC3E}">
        <p14:creationId xmlns:p14="http://schemas.microsoft.com/office/powerpoint/2010/main" val="408639205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sz="3200" b="1" dirty="0"/>
              <a:t>Public Beta in February.2015</a:t>
            </a:r>
          </a:p>
        </p:txBody>
      </p:sp>
      <p:sp>
        <p:nvSpPr>
          <p:cNvPr id="3" name="Content Placeholder 2"/>
          <p:cNvSpPr>
            <a:spLocks noGrp="1"/>
          </p:cNvSpPr>
          <p:nvPr>
            <p:ph idx="1"/>
          </p:nvPr>
        </p:nvSpPr>
        <p:spPr/>
        <p:txBody>
          <a:bodyPr/>
          <a:lstStyle/>
          <a:p>
            <a:r>
              <a:rPr lang="en-GB" sz="2800" dirty="0"/>
              <a:t>Open source the code on GitHub</a:t>
            </a:r>
          </a:p>
          <a:p>
            <a:r>
              <a:rPr lang="en-GB" sz="2800" dirty="0"/>
              <a:t>Public access</a:t>
            </a:r>
          </a:p>
          <a:p>
            <a:r>
              <a:rPr lang="en-GB" sz="2800" dirty="0"/>
              <a:t>Windows Universal support – preview version</a:t>
            </a:r>
          </a:p>
          <a:p>
            <a:r>
              <a:rPr lang="en-GB" sz="2800" dirty="0"/>
              <a:t>Much better documentation and help articles</a:t>
            </a:r>
          </a:p>
          <a:p>
            <a:r>
              <a:rPr lang="en-GB" sz="2800" dirty="0"/>
              <a:t>Debugging support inside </a:t>
            </a:r>
            <a:r>
              <a:rPr lang="en-GB" sz="2800" dirty="0" err="1"/>
              <a:t>AppBuilder</a:t>
            </a:r>
            <a:endParaRPr lang="en-GB" sz="2800" dirty="0"/>
          </a:p>
          <a:p>
            <a:r>
              <a:rPr lang="en-GB" sz="2800" dirty="0"/>
              <a:t>Integration with Telerik platform and its </a:t>
            </a:r>
            <a:r>
              <a:rPr lang="en-GB" sz="2800" dirty="0" smtClean="0"/>
              <a:t>services</a:t>
            </a:r>
            <a:endParaRPr lang="en-GB" sz="2800" dirty="0"/>
          </a:p>
        </p:txBody>
      </p:sp>
    </p:spTree>
    <p:extLst>
      <p:ext uri="{BB962C8B-B14F-4D97-AF65-F5344CB8AC3E}">
        <p14:creationId xmlns:p14="http://schemas.microsoft.com/office/powerpoint/2010/main" val="230770450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sz="3200" b="1" dirty="0"/>
              <a:t>V1 in May.2015</a:t>
            </a:r>
          </a:p>
        </p:txBody>
      </p:sp>
      <p:sp>
        <p:nvSpPr>
          <p:cNvPr id="3" name="Content Placeholder 2"/>
          <p:cNvSpPr>
            <a:spLocks noGrp="1"/>
          </p:cNvSpPr>
          <p:nvPr>
            <p:ph idx="1"/>
          </p:nvPr>
        </p:nvSpPr>
        <p:spPr/>
        <p:txBody>
          <a:bodyPr/>
          <a:lstStyle/>
          <a:p>
            <a:r>
              <a:rPr lang="en-GB" sz="2800" dirty="0"/>
              <a:t>Stabilizing the code</a:t>
            </a:r>
          </a:p>
          <a:p>
            <a:r>
              <a:rPr lang="en-GB" sz="2800" dirty="0"/>
              <a:t>Windows Universal support – Beta version</a:t>
            </a:r>
          </a:p>
          <a:p>
            <a:r>
              <a:rPr lang="en-GB" sz="2800" dirty="0"/>
              <a:t>Add missing features</a:t>
            </a:r>
          </a:p>
          <a:p>
            <a:pPr lvl="1"/>
            <a:r>
              <a:rPr lang="en-GB" sz="2800" dirty="0"/>
              <a:t>Localization</a:t>
            </a:r>
          </a:p>
          <a:p>
            <a:pPr lvl="1"/>
            <a:r>
              <a:rPr lang="en-GB" sz="2800" dirty="0"/>
              <a:t>More cross-platform abstractions</a:t>
            </a:r>
          </a:p>
          <a:p>
            <a:pPr lvl="2"/>
            <a:r>
              <a:rPr lang="en-GB" sz="2800" dirty="0" err="1"/>
              <a:t>bluetooth</a:t>
            </a:r>
            <a:r>
              <a:rPr lang="en-GB" sz="2800" dirty="0"/>
              <a:t>,</a:t>
            </a:r>
          </a:p>
          <a:p>
            <a:pPr lvl="2"/>
            <a:r>
              <a:rPr lang="en-GB" sz="2800" dirty="0"/>
              <a:t>accelerometer,</a:t>
            </a:r>
          </a:p>
          <a:p>
            <a:pPr lvl="2"/>
            <a:r>
              <a:rPr lang="en-GB" sz="2800" dirty="0"/>
              <a:t>and more </a:t>
            </a:r>
            <a:r>
              <a:rPr lang="en-GB" sz="2800" dirty="0" smtClean="0"/>
              <a:t>..</a:t>
            </a:r>
            <a:endParaRPr lang="en-GB" sz="2800" dirty="0"/>
          </a:p>
        </p:txBody>
      </p:sp>
    </p:spTree>
    <p:extLst>
      <p:ext uri="{BB962C8B-B14F-4D97-AF65-F5344CB8AC3E}">
        <p14:creationId xmlns:p14="http://schemas.microsoft.com/office/powerpoint/2010/main" val="35129595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sz="3200" b="1" dirty="0" err="1"/>
              <a:t>vNext</a:t>
            </a:r>
            <a:endParaRPr lang="en-US" sz="3200" b="1" dirty="0"/>
          </a:p>
        </p:txBody>
      </p:sp>
      <p:sp>
        <p:nvSpPr>
          <p:cNvPr id="3" name="Content Placeholder 2"/>
          <p:cNvSpPr>
            <a:spLocks noGrp="1"/>
          </p:cNvSpPr>
          <p:nvPr>
            <p:ph idx="1"/>
          </p:nvPr>
        </p:nvSpPr>
        <p:spPr/>
        <p:txBody>
          <a:bodyPr/>
          <a:lstStyle/>
          <a:p>
            <a:r>
              <a:rPr lang="en-GB" sz="2800" dirty="0"/>
              <a:t>Continue adding missing features</a:t>
            </a:r>
          </a:p>
          <a:p>
            <a:r>
              <a:rPr lang="en-GB" sz="2800" dirty="0"/>
              <a:t>More cross-platform abstractions</a:t>
            </a:r>
          </a:p>
          <a:p>
            <a:r>
              <a:rPr lang="en-GB" sz="2800" dirty="0" smtClean="0"/>
              <a:t>Integration </a:t>
            </a:r>
            <a:r>
              <a:rPr lang="en-GB" sz="2800" dirty="0"/>
              <a:t>with popular JavaScript libraries that depend on browser</a:t>
            </a:r>
          </a:p>
          <a:p>
            <a:r>
              <a:rPr lang="en-GB" sz="2800" dirty="0"/>
              <a:t>3rd party Plugins marketplace</a:t>
            </a:r>
          </a:p>
          <a:p>
            <a:pPr marL="0" indent="0">
              <a:buNone/>
            </a:pPr>
            <a:endParaRPr lang="en-GB" dirty="0" smtClean="0"/>
          </a:p>
        </p:txBody>
      </p:sp>
    </p:spTree>
    <p:extLst>
      <p:ext uri="{BB962C8B-B14F-4D97-AF65-F5344CB8AC3E}">
        <p14:creationId xmlns:p14="http://schemas.microsoft.com/office/powerpoint/2010/main" val="1678024450"/>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t>Get involved</a:t>
            </a:r>
            <a:endParaRPr lang="en-US" sz="3200" b="1" dirty="0"/>
          </a:p>
        </p:txBody>
      </p:sp>
      <p:sp>
        <p:nvSpPr>
          <p:cNvPr id="3" name="Content Placeholder 2"/>
          <p:cNvSpPr>
            <a:spLocks noGrp="1"/>
          </p:cNvSpPr>
          <p:nvPr>
            <p:ph idx="1"/>
          </p:nvPr>
        </p:nvSpPr>
        <p:spPr>
          <a:xfrm>
            <a:off x="609600" y="2581228"/>
            <a:ext cx="8000349" cy="1241472"/>
          </a:xfrm>
        </p:spPr>
        <p:txBody>
          <a:bodyPr>
            <a:normAutofit/>
          </a:bodyPr>
          <a:lstStyle/>
          <a:p>
            <a:pPr marL="0" indent="0">
              <a:buNone/>
            </a:pPr>
            <a:r>
              <a:rPr lang="en-US" sz="3600" b="1" dirty="0" smtClean="0">
                <a:solidFill>
                  <a:srgbClr val="282828"/>
                </a:solidFill>
              </a:rPr>
              <a:t>The insiders group</a:t>
            </a:r>
          </a:p>
          <a:p>
            <a:pPr marL="0" indent="0">
              <a:buNone/>
            </a:pPr>
            <a:r>
              <a:rPr lang="en-US" sz="2400" u="sng" dirty="0" smtClean="0">
                <a:solidFill>
                  <a:srgbClr val="037AC4"/>
                </a:solidFill>
              </a:rPr>
              <a:t>www.telerik.com/nativescript-insiders-signup</a:t>
            </a:r>
          </a:p>
        </p:txBody>
      </p:sp>
      <p:pic>
        <p:nvPicPr>
          <p:cNvPr id="4" name="Picture 3"/>
          <p:cNvPicPr>
            <a:picLocks noChangeAspect="1"/>
          </p:cNvPicPr>
          <p:nvPr/>
        </p:nvPicPr>
        <p:blipFill>
          <a:blip r:embed="rId3"/>
          <a:stretch>
            <a:fillRect/>
          </a:stretch>
        </p:blipFill>
        <p:spPr>
          <a:xfrm>
            <a:off x="609600" y="3822700"/>
            <a:ext cx="2700000" cy="2700000"/>
          </a:xfrm>
          <a:prstGeom prst="rect">
            <a:avLst/>
          </a:prstGeom>
        </p:spPr>
      </p:pic>
      <p:pic>
        <p:nvPicPr>
          <p:cNvPr id="5" name="Picture 4"/>
          <p:cNvPicPr>
            <a:picLocks noChangeAspect="1"/>
          </p:cNvPicPr>
          <p:nvPr/>
        </p:nvPicPr>
        <p:blipFill>
          <a:blip r:embed="rId4"/>
          <a:stretch>
            <a:fillRect/>
          </a:stretch>
        </p:blipFill>
        <p:spPr>
          <a:xfrm>
            <a:off x="8479691" y="1839669"/>
            <a:ext cx="2700000" cy="2700000"/>
          </a:xfrm>
          <a:prstGeom prst="rect">
            <a:avLst/>
          </a:prstGeom>
        </p:spPr>
      </p:pic>
      <p:sp>
        <p:nvSpPr>
          <p:cNvPr id="6" name="Content Placeholder 2"/>
          <p:cNvSpPr txBox="1">
            <a:spLocks/>
          </p:cNvSpPr>
          <p:nvPr/>
        </p:nvSpPr>
        <p:spPr>
          <a:xfrm>
            <a:off x="3359313" y="4089400"/>
            <a:ext cx="7570503" cy="1955800"/>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3600" b="1" dirty="0" smtClean="0">
                <a:solidFill>
                  <a:srgbClr val="282828"/>
                </a:solidFill>
              </a:rPr>
              <a:t>London based </a:t>
            </a:r>
            <a:r>
              <a:rPr lang="en-US" sz="3600" b="1" dirty="0" err="1" smtClean="0">
                <a:solidFill>
                  <a:srgbClr val="282828"/>
                </a:solidFill>
              </a:rPr>
              <a:t>meetup</a:t>
            </a:r>
            <a:endParaRPr lang="en-US" sz="3600" b="1" dirty="0" smtClean="0">
              <a:solidFill>
                <a:srgbClr val="282828"/>
              </a:solidFill>
            </a:endParaRPr>
          </a:p>
          <a:p>
            <a:pPr marL="0" indent="0">
              <a:buNone/>
            </a:pPr>
            <a:r>
              <a:rPr lang="en-US" sz="2400" u="sng" dirty="0" smtClean="0">
                <a:solidFill>
                  <a:srgbClr val="037AC4"/>
                </a:solidFill>
              </a:rPr>
              <a:t>www.meetup.com/NativeScript-London</a:t>
            </a:r>
            <a:endParaRPr lang="en-US" u="sng" dirty="0"/>
          </a:p>
        </p:txBody>
      </p:sp>
      <p:sp>
        <p:nvSpPr>
          <p:cNvPr id="7" name="Content Placeholder 2"/>
          <p:cNvSpPr txBox="1">
            <a:spLocks/>
          </p:cNvSpPr>
          <p:nvPr/>
        </p:nvSpPr>
        <p:spPr>
          <a:xfrm>
            <a:off x="609600" y="1021668"/>
            <a:ext cx="4468837" cy="1099037"/>
          </a:xfrm>
          <a:prstGeom prst="rect">
            <a:avLst/>
          </a:prstGeom>
        </p:spPr>
        <p:txBody>
          <a:bodyPr>
            <a:normAutofit/>
          </a:bodyPr>
          <a:lstStyle>
            <a:lvl1pPr marL="192876" indent="-192876" algn="l" defTabSz="514337" rtl="0" eaLnBrk="1" latinLnBrk="0" hangingPunct="1">
              <a:spcBef>
                <a:spcPct val="20000"/>
              </a:spcBef>
              <a:buFont typeface="Arial" pitchFamily="34" charset="0"/>
              <a:buChar char="•"/>
              <a:defRPr sz="1800" kern="1200">
                <a:solidFill>
                  <a:schemeClr val="tx1"/>
                </a:solidFill>
                <a:latin typeface="+mn-lt"/>
                <a:ea typeface="+mn-ea"/>
                <a:cs typeface="+mn-cs"/>
              </a:defRPr>
            </a:lvl1pPr>
            <a:lvl2pPr marL="417899" indent="-160731" algn="l" defTabSz="514337" rtl="0" eaLnBrk="1" latinLnBrk="0" hangingPunct="1">
              <a:spcBef>
                <a:spcPct val="20000"/>
              </a:spcBef>
              <a:buFont typeface="Arial" pitchFamily="34" charset="0"/>
              <a:buChar char="–"/>
              <a:defRPr sz="1575" kern="1200">
                <a:solidFill>
                  <a:schemeClr val="tx1"/>
                </a:solidFill>
                <a:latin typeface="+mn-lt"/>
                <a:ea typeface="+mn-ea"/>
                <a:cs typeface="+mn-cs"/>
              </a:defRPr>
            </a:lvl2pPr>
            <a:lvl3pPr marL="642922" indent="-128585" algn="l" defTabSz="514337" rtl="0" eaLnBrk="1" latinLnBrk="0" hangingPunct="1">
              <a:spcBef>
                <a:spcPct val="20000"/>
              </a:spcBef>
              <a:buFont typeface="Arial" pitchFamily="34" charset="0"/>
              <a:buChar char="•"/>
              <a:defRPr sz="1350" kern="1200">
                <a:solidFill>
                  <a:schemeClr val="tx1"/>
                </a:solidFill>
                <a:latin typeface="+mn-lt"/>
                <a:ea typeface="+mn-ea"/>
                <a:cs typeface="+mn-cs"/>
              </a:defRPr>
            </a:lvl3pPr>
            <a:lvl4pPr marL="900091"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4pPr>
            <a:lvl5pPr marL="1157259"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5pPr>
            <a:lvl6pPr marL="1414428"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671596"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28765"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185934" indent="-128585" algn="l" defTabSz="514337" rtl="0" eaLnBrk="1" latinLnBrk="0" hangingPunct="1">
              <a:spcBef>
                <a:spcPct val="20000"/>
              </a:spcBef>
              <a:buFont typeface="Arial" pitchFamily="34" charset="0"/>
              <a:buChar char="•"/>
              <a:defRPr sz="1125" kern="1200">
                <a:solidFill>
                  <a:schemeClr val="tx1"/>
                </a:solidFill>
                <a:latin typeface="+mn-lt"/>
                <a:ea typeface="+mn-ea"/>
                <a:cs typeface="+mn-cs"/>
              </a:defRPr>
            </a:lvl9pPr>
          </a:lstStyle>
          <a:p>
            <a:pPr marL="0" indent="0">
              <a:buFont typeface="Arial" pitchFamily="34" charset="0"/>
              <a:buNone/>
            </a:pPr>
            <a:r>
              <a:rPr lang="en-GB" sz="3500" b="1" dirty="0" smtClean="0"/>
              <a:t>Contact:</a:t>
            </a:r>
          </a:p>
          <a:p>
            <a:pPr marL="0" indent="0">
              <a:buFont typeface="Arial" pitchFamily="34" charset="0"/>
              <a:buNone/>
            </a:pPr>
            <a:r>
              <a:rPr lang="en-GB" sz="2400" dirty="0" smtClean="0">
                <a:solidFill>
                  <a:srgbClr val="037AC4"/>
                </a:solidFill>
              </a:rPr>
              <a:t>valentin.stoychev@telerik.com</a:t>
            </a:r>
            <a:endParaRPr lang="en-US" sz="2400" u="sng" dirty="0" smtClean="0">
              <a:solidFill>
                <a:srgbClr val="037AC4"/>
              </a:solidFill>
            </a:endParaRPr>
          </a:p>
        </p:txBody>
      </p:sp>
    </p:spTree>
    <p:extLst>
      <p:ext uri="{BB962C8B-B14F-4D97-AF65-F5344CB8AC3E}">
        <p14:creationId xmlns:p14="http://schemas.microsoft.com/office/powerpoint/2010/main" val="25189212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left)">
                                      <p:cBhvr>
                                        <p:cTn id="10" dur="500"/>
                                        <p:tgtEl>
                                          <p:spTgt spid="3">
                                            <p:txEl>
                                              <p:pRg st="1" end="1"/>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descr="preferred platforms for devs.png"/>
          <p:cNvPicPr>
            <a:picLocks noChangeAspect="1"/>
          </p:cNvPicPr>
          <p:nvPr/>
        </p:nvPicPr>
        <p:blipFill rotWithShape="1">
          <a:blip r:embed="rId3">
            <a:extLst>
              <a:ext uri="{28A0092B-C50C-407E-A947-70E740481C1C}">
                <a14:useLocalDpi xmlns:a14="http://schemas.microsoft.com/office/drawing/2010/main" val="0"/>
              </a:ext>
            </a:extLst>
          </a:blip>
          <a:srcRect t="13886" b="2791"/>
          <a:stretch/>
        </p:blipFill>
        <p:spPr>
          <a:xfrm>
            <a:off x="1221144" y="1880571"/>
            <a:ext cx="4410027" cy="4320000"/>
          </a:xfrm>
          <a:prstGeom prst="rect">
            <a:avLst/>
          </a:prstGeom>
        </p:spPr>
      </p:pic>
      <p:sp>
        <p:nvSpPr>
          <p:cNvPr id="3" name="Title 2"/>
          <p:cNvSpPr>
            <a:spLocks noGrp="1"/>
          </p:cNvSpPr>
          <p:nvPr>
            <p:ph type="title"/>
          </p:nvPr>
        </p:nvSpPr>
        <p:spPr/>
        <p:txBody>
          <a:bodyPr/>
          <a:lstStyle/>
          <a:p>
            <a:r>
              <a:rPr lang="en-US" sz="3200" b="1" dirty="0" smtClean="0">
                <a:latin typeface="Roboto Medium"/>
                <a:cs typeface="Roboto Medium"/>
              </a:rPr>
              <a:t>MOBILE PLATFORM JUNGLE</a:t>
            </a:r>
            <a:endParaRPr lang="en-US" sz="3200" b="1" dirty="0">
              <a:latin typeface="Roboto Medium"/>
              <a:cs typeface="Roboto Medium"/>
            </a:endParaRPr>
          </a:p>
        </p:txBody>
      </p:sp>
      <p:sp>
        <p:nvSpPr>
          <p:cNvPr id="4" name="TextBox 3"/>
          <p:cNvSpPr txBox="1"/>
          <p:nvPr/>
        </p:nvSpPr>
        <p:spPr>
          <a:xfrm>
            <a:off x="7676617" y="2857111"/>
            <a:ext cx="184666" cy="369332"/>
          </a:xfrm>
          <a:prstGeom prst="rect">
            <a:avLst/>
          </a:prstGeom>
          <a:noFill/>
        </p:spPr>
        <p:txBody>
          <a:bodyPr wrap="none" rtlCol="0">
            <a:spAutoFit/>
          </a:bodyPr>
          <a:lstStyle/>
          <a:p>
            <a:endParaRPr lang="en-US" dirty="0"/>
          </a:p>
        </p:txBody>
      </p:sp>
      <p:pic>
        <p:nvPicPr>
          <p:cNvPr id="6" name="Picture 5"/>
          <p:cNvPicPr>
            <a:picLocks noChangeAspect="1"/>
          </p:cNvPicPr>
          <p:nvPr/>
        </p:nvPicPr>
        <p:blipFill>
          <a:blip r:embed="rId4"/>
          <a:stretch>
            <a:fillRect/>
          </a:stretch>
        </p:blipFill>
        <p:spPr>
          <a:xfrm>
            <a:off x="6087761" y="1880571"/>
            <a:ext cx="4654261" cy="4320000"/>
          </a:xfrm>
          <a:prstGeom prst="rect">
            <a:avLst/>
          </a:prstGeom>
        </p:spPr>
      </p:pic>
      <p:sp>
        <p:nvSpPr>
          <p:cNvPr id="5" name="TextBox 4"/>
          <p:cNvSpPr txBox="1"/>
          <p:nvPr/>
        </p:nvSpPr>
        <p:spPr>
          <a:xfrm>
            <a:off x="0" y="6550223"/>
            <a:ext cx="12192000" cy="307777"/>
          </a:xfrm>
          <a:prstGeom prst="rect">
            <a:avLst/>
          </a:prstGeom>
          <a:noFill/>
        </p:spPr>
        <p:txBody>
          <a:bodyPr wrap="square" rtlCol="0">
            <a:spAutoFit/>
          </a:bodyPr>
          <a:lstStyle/>
          <a:p>
            <a:r>
              <a:rPr lang="en-GB" sz="1400" b="1" dirty="0" smtClean="0"/>
              <a:t>Source: Developer Economics Q3 2014  |  </a:t>
            </a:r>
            <a:r>
              <a:rPr lang="en-GB" sz="1400" b="1" u="sng" dirty="0" smtClean="0">
                <a:solidFill>
                  <a:srgbClr val="037AC4"/>
                </a:solidFill>
              </a:rPr>
              <a:t>www.developerecomics.com/go</a:t>
            </a:r>
            <a:r>
              <a:rPr lang="en-GB" sz="1400" b="1" dirty="0" smtClean="0"/>
              <a:t>  |  Licensed under Creative Common Attribution 3.0 License</a:t>
            </a:r>
            <a:endParaRPr lang="en-GB" sz="1400" b="1" dirty="0"/>
          </a:p>
        </p:txBody>
      </p:sp>
    </p:spTree>
    <p:extLst>
      <p:ext uri="{BB962C8B-B14F-4D97-AF65-F5344CB8AC3E}">
        <p14:creationId xmlns:p14="http://schemas.microsoft.com/office/powerpoint/2010/main" val="364925572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200" b="1" dirty="0" smtClean="0"/>
              <a:t>Questions</a:t>
            </a:r>
            <a:endParaRPr lang="en-GB" sz="3200" b="1" dirty="0"/>
          </a:p>
        </p:txBody>
      </p:sp>
      <p:sp>
        <p:nvSpPr>
          <p:cNvPr id="3" name="Content Placeholder 2"/>
          <p:cNvSpPr>
            <a:spLocks noGrp="1"/>
          </p:cNvSpPr>
          <p:nvPr>
            <p:ph idx="1"/>
          </p:nvPr>
        </p:nvSpPr>
        <p:spPr/>
        <p:txBody>
          <a:bodyPr anchor="ctr"/>
          <a:lstStyle/>
          <a:p>
            <a:pPr marL="0" indent="0" algn="ctr">
              <a:buNone/>
            </a:pPr>
            <a:r>
              <a:rPr lang="en-GB" sz="23900" b="1" dirty="0" smtClean="0"/>
              <a:t>?</a:t>
            </a:r>
            <a:endParaRPr lang="en-GB" sz="23900" b="1" dirty="0"/>
          </a:p>
        </p:txBody>
      </p:sp>
    </p:spTree>
    <p:extLst>
      <p:ext uri="{BB962C8B-B14F-4D97-AF65-F5344CB8AC3E}">
        <p14:creationId xmlns:p14="http://schemas.microsoft.com/office/powerpoint/2010/main" val="187494166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1417652591 (1).jpg"/>
          <p:cNvPicPr>
            <a:picLocks noChangeAspect="1"/>
          </p:cNvPicPr>
          <p:nvPr/>
        </p:nvPicPr>
        <p:blipFill rotWithShape="1">
          <a:blip r:embed="rId3">
            <a:extLst>
              <a:ext uri="{28A0092B-C50C-407E-A947-70E740481C1C}">
                <a14:useLocalDpi xmlns:a14="http://schemas.microsoft.com/office/drawing/2010/main" val="0"/>
              </a:ext>
            </a:extLst>
          </a:blip>
          <a:srcRect t="21511"/>
          <a:stretch/>
        </p:blipFill>
        <p:spPr>
          <a:xfrm>
            <a:off x="1905146" y="1475240"/>
            <a:ext cx="9014314" cy="5021847"/>
          </a:xfrm>
          <a:prstGeom prst="rect">
            <a:avLst/>
          </a:prstGeom>
        </p:spPr>
      </p:pic>
      <p:sp>
        <p:nvSpPr>
          <p:cNvPr id="8" name="Title 7"/>
          <p:cNvSpPr>
            <a:spLocks noGrp="1"/>
          </p:cNvSpPr>
          <p:nvPr>
            <p:ph type="title"/>
          </p:nvPr>
        </p:nvSpPr>
        <p:spPr/>
        <p:txBody>
          <a:bodyPr/>
          <a:lstStyle/>
          <a:p>
            <a:r>
              <a:rPr lang="en-US" sz="3200" b="1" dirty="0" smtClean="0">
                <a:latin typeface="Roboto Medium"/>
                <a:cs typeface="Roboto Medium"/>
              </a:rPr>
              <a:t>MARKETPLACE CURIOSITIES</a:t>
            </a:r>
            <a:endParaRPr lang="en-US" sz="3200" b="1" dirty="0"/>
          </a:p>
        </p:txBody>
      </p:sp>
      <p:sp>
        <p:nvSpPr>
          <p:cNvPr id="4" name="TextBox 3"/>
          <p:cNvSpPr txBox="1"/>
          <p:nvPr/>
        </p:nvSpPr>
        <p:spPr>
          <a:xfrm>
            <a:off x="0" y="6550223"/>
            <a:ext cx="12192000" cy="523220"/>
          </a:xfrm>
          <a:prstGeom prst="rect">
            <a:avLst/>
          </a:prstGeom>
          <a:noFill/>
        </p:spPr>
        <p:txBody>
          <a:bodyPr wrap="square" rtlCol="0">
            <a:spAutoFit/>
          </a:bodyPr>
          <a:lstStyle/>
          <a:p>
            <a:r>
              <a:rPr lang="en-GB" sz="1400" b="1" dirty="0"/>
              <a:t>Source: </a:t>
            </a:r>
            <a:r>
              <a:rPr lang="en-GB" sz="1400" b="1" u="sng" dirty="0">
                <a:solidFill>
                  <a:srgbClr val="037AC4"/>
                </a:solidFill>
              </a:rPr>
              <a:t>http://www.gadgetmilk.com/features/mobile-phone-os-shares-apps-statistics/</a:t>
            </a:r>
          </a:p>
          <a:p>
            <a:endParaRPr lang="en-GB" sz="1400" b="1" dirty="0"/>
          </a:p>
        </p:txBody>
      </p:sp>
    </p:spTree>
    <p:extLst>
      <p:ext uri="{BB962C8B-B14F-4D97-AF65-F5344CB8AC3E}">
        <p14:creationId xmlns:p14="http://schemas.microsoft.com/office/powerpoint/2010/main" val="409705093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descr="average_dev_revenue.png"/>
          <p:cNvPicPr>
            <a:picLocks noChangeAspect="1"/>
          </p:cNvPicPr>
          <p:nvPr/>
        </p:nvPicPr>
        <p:blipFill rotWithShape="1">
          <a:blip r:embed="rId3">
            <a:extLst>
              <a:ext uri="{28A0092B-C50C-407E-A947-70E740481C1C}">
                <a14:useLocalDpi xmlns:a14="http://schemas.microsoft.com/office/drawing/2010/main" val="0"/>
              </a:ext>
            </a:extLst>
          </a:blip>
          <a:srcRect t="23634"/>
          <a:stretch/>
        </p:blipFill>
        <p:spPr>
          <a:xfrm>
            <a:off x="1363489" y="1661981"/>
            <a:ext cx="9502383" cy="4604641"/>
          </a:xfrm>
          <a:prstGeom prst="rect">
            <a:avLst/>
          </a:prstGeom>
        </p:spPr>
      </p:pic>
      <p:sp>
        <p:nvSpPr>
          <p:cNvPr id="6" name="Title 5"/>
          <p:cNvSpPr>
            <a:spLocks noGrp="1"/>
          </p:cNvSpPr>
          <p:nvPr>
            <p:ph type="title"/>
          </p:nvPr>
        </p:nvSpPr>
        <p:spPr/>
        <p:txBody>
          <a:bodyPr/>
          <a:lstStyle/>
          <a:p>
            <a:r>
              <a:rPr lang="en-US" sz="3200" b="1" dirty="0">
                <a:latin typeface="Roboto Medium"/>
                <a:cs typeface="Roboto Medium"/>
              </a:rPr>
              <a:t>AVERAGE DEVELOPER REVENUE PER </a:t>
            </a:r>
            <a:r>
              <a:rPr lang="en-US" sz="3200" b="1" dirty="0" smtClean="0">
                <a:latin typeface="Roboto Medium"/>
                <a:cs typeface="Roboto Medium"/>
              </a:rPr>
              <a:t>PLATFORM</a:t>
            </a:r>
            <a:endParaRPr lang="en-US" sz="3200" dirty="0"/>
          </a:p>
        </p:txBody>
      </p:sp>
      <p:sp>
        <p:nvSpPr>
          <p:cNvPr id="4" name="TextBox 3"/>
          <p:cNvSpPr txBox="1"/>
          <p:nvPr/>
        </p:nvSpPr>
        <p:spPr>
          <a:xfrm>
            <a:off x="0" y="6550223"/>
            <a:ext cx="12192000" cy="307777"/>
          </a:xfrm>
          <a:prstGeom prst="rect">
            <a:avLst/>
          </a:prstGeom>
          <a:noFill/>
        </p:spPr>
        <p:txBody>
          <a:bodyPr wrap="square" rtlCol="0">
            <a:spAutoFit/>
          </a:bodyPr>
          <a:lstStyle/>
          <a:p>
            <a:r>
              <a:rPr lang="en-GB" sz="1400" b="1" dirty="0" smtClean="0"/>
              <a:t>Source: Developer Economics Q3 2013  |  </a:t>
            </a:r>
            <a:r>
              <a:rPr lang="en-GB" sz="1400" b="1" u="sng" dirty="0" smtClean="0">
                <a:solidFill>
                  <a:srgbClr val="037AC4"/>
                </a:solidFill>
              </a:rPr>
              <a:t>www.developerecomics.com/go</a:t>
            </a:r>
            <a:r>
              <a:rPr lang="en-GB" sz="1400" b="1" dirty="0" smtClean="0"/>
              <a:t>  |  Licensed under Creative Common Attribution 3.0 License</a:t>
            </a:r>
            <a:endParaRPr lang="en-GB" sz="1400" b="1" dirty="0"/>
          </a:p>
        </p:txBody>
      </p:sp>
    </p:spTree>
    <p:extLst>
      <p:ext uri="{BB962C8B-B14F-4D97-AF65-F5344CB8AC3E}">
        <p14:creationId xmlns:p14="http://schemas.microsoft.com/office/powerpoint/2010/main" val="197013744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ormAutofit/>
          </a:bodyPr>
          <a:lstStyle/>
          <a:p>
            <a:r>
              <a:rPr lang="en-GB" sz="3200" b="1" dirty="0" smtClean="0">
                <a:latin typeface="Roboto Medium"/>
                <a:cs typeface="Roboto Medium"/>
              </a:rPr>
              <a:t>SUPPORT FOR MULTIPLE PLATFORMS</a:t>
            </a:r>
            <a:endParaRPr lang="en-GB" sz="3200" b="1" dirty="0">
              <a:latin typeface="Roboto Medium"/>
              <a:cs typeface="Roboto Medium"/>
            </a:endParaRP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725686265"/>
              </p:ext>
            </p:extLst>
          </p:nvPr>
        </p:nvGraphicFramePr>
        <p:xfrm>
          <a:off x="617132" y="1783468"/>
          <a:ext cx="109728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a:off x="0" y="6550223"/>
            <a:ext cx="12192000" cy="307777"/>
          </a:xfrm>
          <a:prstGeom prst="rect">
            <a:avLst/>
          </a:prstGeom>
          <a:noFill/>
        </p:spPr>
        <p:txBody>
          <a:bodyPr wrap="square" rtlCol="0">
            <a:spAutoFit/>
          </a:bodyPr>
          <a:lstStyle/>
          <a:p>
            <a:r>
              <a:rPr lang="en-GB" sz="1400" b="1" dirty="0" smtClean="0"/>
              <a:t>Source: Developer Economics Q3 2014  |  </a:t>
            </a:r>
            <a:r>
              <a:rPr lang="en-GB" sz="1400" b="1" u="sng" dirty="0" smtClean="0">
                <a:solidFill>
                  <a:srgbClr val="037AC4"/>
                </a:solidFill>
              </a:rPr>
              <a:t>www.developerecomics.com/go</a:t>
            </a:r>
            <a:r>
              <a:rPr lang="en-GB" sz="1400" b="1" dirty="0" smtClean="0"/>
              <a:t>  |  Licensed under Creative Common Attribution 3.0 License</a:t>
            </a:r>
            <a:endParaRPr lang="en-GB" sz="1400" b="1" dirty="0"/>
          </a:p>
        </p:txBody>
      </p:sp>
    </p:spTree>
    <p:extLst>
      <p:ext uri="{BB962C8B-B14F-4D97-AF65-F5344CB8AC3E}">
        <p14:creationId xmlns:p14="http://schemas.microsoft.com/office/powerpoint/2010/main" val="2831793620"/>
      </p:ext>
    </p:extLst>
  </p:cSld>
  <p:clrMapOvr>
    <a:masterClrMapping/>
  </p:clrMapOvr>
  <mc:AlternateContent xmlns:mc="http://schemas.openxmlformats.org/markup-compatibility/2006" xmlns:p14="http://schemas.microsoft.com/office/powerpoint/2010/main">
    <mc:Choice Requires="p14">
      <p:transition spd="slow" p14:dur="2000" advTm="36134"/>
    </mc:Choice>
    <mc:Fallback xmlns="">
      <p:transition xmlns:p14="http://schemas.microsoft.com/office/powerpoint/2010/main" spd="slow" advTm="36134"/>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600200"/>
            <a:ext cx="10972800" cy="4525963"/>
          </a:xfrm>
          <a:prstGeom prst="rect">
            <a:avLst/>
          </a:prstGeom>
        </p:spPr>
        <p:txBody>
          <a:bodyPr>
            <a:normAutofit/>
          </a:bodyPr>
          <a:lstStyle/>
          <a:p>
            <a:pPr marL="0" indent="0" algn="ctr">
              <a:buNone/>
            </a:pPr>
            <a:r>
              <a:rPr lang="en-US" dirty="0" smtClean="0"/>
              <a:t>!PICTURE OF 3 WAY CHESS</a:t>
            </a:r>
            <a:r>
              <a:rPr lang="en-US" dirty="0"/>
              <a:t>!</a:t>
            </a:r>
            <a:endParaRPr lang="en-US" dirty="0" smtClean="0"/>
          </a:p>
        </p:txBody>
      </p:sp>
      <p:pic>
        <p:nvPicPr>
          <p:cNvPr id="5122" name="Picture 2" descr="http://upload.wikimedia.org/wikipedia/commons/d/dd/Chess_for_Three_-_Hexagonal_Board.jpg"/>
          <p:cNvPicPr>
            <a:picLocks noChangeAspect="1" noChangeArrowheads="1"/>
          </p:cNvPicPr>
          <p:nvPr/>
        </p:nvPicPr>
        <p:blipFill rotWithShape="1">
          <a:blip r:embed="rId3">
            <a:extLst>
              <a:ext uri="{28A0092B-C50C-407E-A947-70E740481C1C}">
                <a14:useLocalDpi xmlns:a14="http://schemas.microsoft.com/office/drawing/2010/main" val="0"/>
              </a:ext>
            </a:extLst>
          </a:blip>
          <a:srcRect t="8106" r="3953" b="19858"/>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614908" y="274638"/>
            <a:ext cx="7471161" cy="598520"/>
          </a:xfrm>
          <a:prstGeom prst="roundRect">
            <a:avLst/>
          </a:prstGeom>
          <a:solidFill>
            <a:schemeClr val="tx1">
              <a:alpha val="46000"/>
            </a:schemeClr>
          </a:solidFill>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Rectangle 3"/>
          <p:cNvSpPr/>
          <p:nvPr/>
        </p:nvSpPr>
        <p:spPr>
          <a:xfrm>
            <a:off x="3009669" y="288382"/>
            <a:ext cx="6314549" cy="584776"/>
          </a:xfrm>
          <a:prstGeom prst="rect">
            <a:avLst/>
          </a:prstGeom>
        </p:spPr>
        <p:txBody>
          <a:bodyPr wrap="none">
            <a:spAutoFit/>
          </a:bodyPr>
          <a:lstStyle/>
          <a:p>
            <a:r>
              <a:rPr lang="en-US" sz="3200" b="1" dirty="0" smtClean="0">
                <a:solidFill>
                  <a:schemeClr val="bg1"/>
                </a:solidFill>
                <a:latin typeface="Roboto Medium"/>
                <a:cs typeface="Roboto Medium"/>
              </a:rPr>
              <a:t>3 WAY DEVELOPER EXPERIENCE</a:t>
            </a:r>
            <a:endParaRPr lang="en-US" sz="3200" b="1" dirty="0">
              <a:solidFill>
                <a:schemeClr val="bg1"/>
              </a:solidFill>
              <a:latin typeface="Roboto Medium"/>
              <a:cs typeface="Roboto Medium"/>
            </a:endParaRPr>
          </a:p>
        </p:txBody>
      </p:sp>
    </p:spTree>
    <p:extLst>
      <p:ext uri="{BB962C8B-B14F-4D97-AF65-F5344CB8AC3E}">
        <p14:creationId xmlns:p14="http://schemas.microsoft.com/office/powerpoint/2010/main" val="933903500"/>
      </p:ext>
    </p:extLst>
  </p:cSld>
  <p:clrMapOvr>
    <a:masterClrMapping/>
  </p:clrMapOvr>
  <mc:AlternateContent xmlns:mc="http://schemas.openxmlformats.org/markup-compatibility/2006" xmlns:p14="http://schemas.microsoft.com/office/powerpoint/2010/main">
    <mc:Choice Requires="p14">
      <p:transition spd="slow" p14:dur="2000" advTm="58039"/>
    </mc:Choice>
    <mc:Fallback xmlns="">
      <p:transition xmlns:p14="http://schemas.microsoft.com/office/powerpoint/2010/main" spd="slow" advTm="58039"/>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7693" y="381002"/>
            <a:ext cx="10972800" cy="1143000"/>
          </a:xfrm>
          <a:prstGeom prst="rect">
            <a:avLst/>
          </a:prstGeom>
        </p:spPr>
        <p:txBody>
          <a:bodyPr/>
          <a:lstStyle/>
          <a:p>
            <a:r>
              <a:rPr lang="en-GB" sz="3200" b="1" dirty="0" smtClean="0"/>
              <a:t>THE PROBLEM</a:t>
            </a:r>
            <a:endParaRPr lang="en-GB" sz="3200" b="1" dirty="0"/>
          </a:p>
        </p:txBody>
      </p:sp>
      <p:pic>
        <p:nvPicPr>
          <p:cNvPr id="4" name="Picture 3"/>
          <p:cNvPicPr>
            <a:picLocks noChangeAspect="1"/>
          </p:cNvPicPr>
          <p:nvPr/>
        </p:nvPicPr>
        <p:blipFill rotWithShape="1">
          <a:blip r:embed="rId3"/>
          <a:srcRect l="4146" r="4648"/>
          <a:stretch/>
        </p:blipFill>
        <p:spPr>
          <a:xfrm>
            <a:off x="2428240" y="1524002"/>
            <a:ext cx="7376160" cy="4602162"/>
          </a:xfrm>
          <a:prstGeom prst="rect">
            <a:avLst/>
          </a:prstGeom>
        </p:spPr>
      </p:pic>
    </p:spTree>
    <p:extLst>
      <p:ext uri="{BB962C8B-B14F-4D97-AF65-F5344CB8AC3E}">
        <p14:creationId xmlns:p14="http://schemas.microsoft.com/office/powerpoint/2010/main" val="2060639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Jolt">
  <a:themeElements>
    <a:clrScheme name="Apothecary">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Telerik">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13493</TotalTime>
  <Words>3122</Words>
  <Application>Microsoft Macintosh PowerPoint</Application>
  <PresentationFormat>Custom</PresentationFormat>
  <Paragraphs>516</Paragraphs>
  <Slides>40</Slides>
  <Notes>38</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Jolt</vt:lpstr>
      <vt:lpstr>PowerPoint Presentation</vt:lpstr>
      <vt:lpstr>Now presenting – Sebastian Witalec</vt:lpstr>
      <vt:lpstr>PowerPoint Presentation</vt:lpstr>
      <vt:lpstr>MOBILE PLATFORM JUNGLE</vt:lpstr>
      <vt:lpstr>MARKETPLACE CURIOSITIES</vt:lpstr>
      <vt:lpstr>AVERAGE DEVELOPER REVENUE PER PLATFORM</vt:lpstr>
      <vt:lpstr>SUPPORT FOR MULTIPLE PLATFORMS</vt:lpstr>
      <vt:lpstr>PowerPoint Presentation</vt:lpstr>
      <vt:lpstr>THE PROBLEM</vt:lpstr>
      <vt:lpstr>CROSS PLATFROM DEVELOPMENT</vt:lpstr>
      <vt:lpstr>CROSS PLATFROM DEVELOPMENT</vt:lpstr>
      <vt:lpstr>THE BIRTH OF THE “IDEA”</vt:lpstr>
      <vt:lpstr>NAMING DILEMMA</vt:lpstr>
      <vt:lpstr>THE INTRODUCTION TO</vt:lpstr>
      <vt:lpstr>PowerPoint Presentation</vt:lpstr>
      <vt:lpstr>PowerPoint Presentation</vt:lpstr>
      <vt:lpstr>PowerPoint Presentation</vt:lpstr>
      <vt:lpstr>PowerPoint Presentation</vt:lpstr>
      <vt:lpstr>PowerPoint Presentation</vt:lpstr>
      <vt:lpstr>PowerPoint Presentation</vt:lpstr>
      <vt:lpstr>Calling Android API</vt:lpstr>
      <vt:lpstr>Calling Android API</vt:lpstr>
      <vt:lpstr>Calling Android API</vt:lpstr>
      <vt:lpstr>Calling Android API</vt:lpstr>
      <vt:lpstr>Native Script Modules Layer</vt:lpstr>
      <vt:lpstr>PowerPoint Presentation</vt:lpstr>
      <vt:lpstr>PowerPoint Presentation</vt:lpstr>
      <vt:lpstr>Performance</vt:lpstr>
      <vt:lpstr>UI Building blocks</vt:lpstr>
      <vt:lpstr>Styling</vt:lpstr>
      <vt:lpstr>Supported Selectors</vt:lpstr>
      <vt:lpstr>Supported Styles</vt:lpstr>
      <vt:lpstr>Open Source</vt:lpstr>
      <vt:lpstr>Current state</vt:lpstr>
      <vt:lpstr>0.42 release in 19th of December</vt:lpstr>
      <vt:lpstr>Public Beta in February.2015</vt:lpstr>
      <vt:lpstr>V1 in May.2015</vt:lpstr>
      <vt:lpstr>vNext</vt:lpstr>
      <vt:lpstr>Get involved</vt:lpstr>
      <vt:lpstr>Questions</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dc:creator>
  <cp:lastModifiedBy>Sebastian Witalec</cp:lastModifiedBy>
  <cp:revision>295</cp:revision>
  <cp:lastPrinted>2014-11-30T19:18:25Z</cp:lastPrinted>
  <dcterms:created xsi:type="dcterms:W3CDTF">2013-11-14T22:16:24Z</dcterms:created>
  <dcterms:modified xsi:type="dcterms:W3CDTF">2014-12-10T15:50:32Z</dcterms:modified>
</cp:coreProperties>
</file>

<file path=docProps/thumbnail.jpeg>
</file>